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262080ef7b45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a796c6e5414cb1"/>
  </p:sldMasterIdLst>
  <p:sldIdLst>
    <p:sldId xmlns:r="http://schemas.openxmlformats.org/officeDocument/2006/relationships" id="256" r:id="R608278c89cba48e9"/>
    <p:sldId xmlns:r="http://schemas.openxmlformats.org/officeDocument/2006/relationships" id="257" r:id="Rfd649499cf6e46ae"/>
    <p:sldId xmlns:r="http://schemas.openxmlformats.org/officeDocument/2006/relationships" id="258" r:id="Rc6e0522383ec4c32"/>
    <p:sldId xmlns:r="http://schemas.openxmlformats.org/officeDocument/2006/relationships" id="259" r:id="Rbde8d9bc3ce44331"/>
    <p:sldId xmlns:r="http://schemas.openxmlformats.org/officeDocument/2006/relationships" id="260" r:id="R63969aacbff649d1"/>
    <p:sldId xmlns:r="http://schemas.openxmlformats.org/officeDocument/2006/relationships" id="261" r:id="Rf67d9a0aed234025"/>
    <p:sldId xmlns:r="http://schemas.openxmlformats.org/officeDocument/2006/relationships" id="262" r:id="R9fc03d0ea78f42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796c6e5414cb1" /><Relationship Type="http://schemas.openxmlformats.org/officeDocument/2006/relationships/slide" Target="/ppt/slides/slide1.xml" Id="R608278c89cba48e9" /><Relationship Type="http://schemas.openxmlformats.org/officeDocument/2006/relationships/slide" Target="/ppt/slides/slide2.xml" Id="Rfd649499cf6e46ae" /><Relationship Type="http://schemas.openxmlformats.org/officeDocument/2006/relationships/slide" Target="/ppt/slides/slide3.xml" Id="Rc6e0522383ec4c32" /><Relationship Type="http://schemas.openxmlformats.org/officeDocument/2006/relationships/slide" Target="/ppt/slides/slide4.xml" Id="Rbde8d9bc3ce44331" /><Relationship Type="http://schemas.openxmlformats.org/officeDocument/2006/relationships/slide" Target="/ppt/slides/slide5.xml" Id="R63969aacbff649d1" /><Relationship Type="http://schemas.openxmlformats.org/officeDocument/2006/relationships/slide" Target="/ppt/slides/slide6.xml" Id="Rf67d9a0aed234025" /><Relationship Type="http://schemas.openxmlformats.org/officeDocument/2006/relationships/slide" Target="/ppt/slides/slide7.xml" Id="R9fc03d0ea78f42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62527fabcc44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8a5c2e15d4ebb" /><Relationship Type="http://schemas.openxmlformats.org/officeDocument/2006/relationships/theme" Target="/ppt/slideMasters/theme/theme1.xml" Id="R9e066d2f68484f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b8a5c2e15d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ce3512a31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b9a75573e43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e4810f2ae4d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069ce7cc445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becf9b9b442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2cbf8b8b340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9319322334d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DONAR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94 092 381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6 533 722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5 360 141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11 512 659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30 697 055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SLS BIRKELAND HOLDING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BEGIC ALEN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SLS BIRKELAND HOLDING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Espehaugen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98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post@donar.no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www.donar.no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985 200 815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