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06682bf9a04c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fc31178a7d4b05"/>
  </p:sldMasterIdLst>
  <p:sldIdLst>
    <p:sldId xmlns:r="http://schemas.openxmlformats.org/officeDocument/2006/relationships" id="256" r:id="Rb6a1ac6273a5415f"/>
    <p:sldId xmlns:r="http://schemas.openxmlformats.org/officeDocument/2006/relationships" id="257" r:id="R555fe1399a834cdb"/>
    <p:sldId xmlns:r="http://schemas.openxmlformats.org/officeDocument/2006/relationships" id="258" r:id="R477851ed56464633"/>
    <p:sldId xmlns:r="http://schemas.openxmlformats.org/officeDocument/2006/relationships" id="259" r:id="R9ef2f5961add4f9e"/>
    <p:sldId xmlns:r="http://schemas.openxmlformats.org/officeDocument/2006/relationships" id="260" r:id="R5adc774847f144b7"/>
    <p:sldId xmlns:r="http://schemas.openxmlformats.org/officeDocument/2006/relationships" id="261" r:id="R588d1b9f557d4a66"/>
    <p:sldId xmlns:r="http://schemas.openxmlformats.org/officeDocument/2006/relationships" id="262" r:id="R57127a526e9148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c31178a7d4b05" /><Relationship Type="http://schemas.openxmlformats.org/officeDocument/2006/relationships/slide" Target="/ppt/slides/slide1.xml" Id="Rb6a1ac6273a5415f" /><Relationship Type="http://schemas.openxmlformats.org/officeDocument/2006/relationships/slide" Target="/ppt/slides/slide2.xml" Id="R555fe1399a834cdb" /><Relationship Type="http://schemas.openxmlformats.org/officeDocument/2006/relationships/slide" Target="/ppt/slides/slide3.xml" Id="R477851ed56464633" /><Relationship Type="http://schemas.openxmlformats.org/officeDocument/2006/relationships/slide" Target="/ppt/slides/slide4.xml" Id="R9ef2f5961add4f9e" /><Relationship Type="http://schemas.openxmlformats.org/officeDocument/2006/relationships/slide" Target="/ppt/slides/slide5.xml" Id="R5adc774847f144b7" /><Relationship Type="http://schemas.openxmlformats.org/officeDocument/2006/relationships/slide" Target="/ppt/slides/slide6.xml" Id="R588d1b9f557d4a66" /><Relationship Type="http://schemas.openxmlformats.org/officeDocument/2006/relationships/slide" Target="/ppt/slides/slide7.xml" Id="R57127a526e9148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d2ee55240f45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9884dc30e4b27" /><Relationship Type="http://schemas.openxmlformats.org/officeDocument/2006/relationships/theme" Target="/ppt/slideMasters/theme/theme1.xml" Id="R04c52daa5be3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09884dc30e4b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15f07e486044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c7910ab1444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fc0ea5c28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60cfe50e543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1687af95940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105bef328f46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7c3d7bec445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NYBOLOFT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19 635 824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−417 909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−418 172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K.F HOLDING AS  –  55,1 %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KAI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SVEIN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OLA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YDSTIE ARNSTEIN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Brenneriveien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9601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17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kai.fredriksen@nyboloft.no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