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0c0002d64a3405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01c39548ce1490b"/>
  </p:sldMasterIdLst>
  <p:sldIdLst>
    <p:sldId xmlns:r="http://schemas.openxmlformats.org/officeDocument/2006/relationships" id="256" r:id="R6d05b4c277544163"/>
    <p:sldId xmlns:r="http://schemas.openxmlformats.org/officeDocument/2006/relationships" id="257" r:id="Rf1577508b5fe4071"/>
    <p:sldId xmlns:r="http://schemas.openxmlformats.org/officeDocument/2006/relationships" id="258" r:id="R3c70afc4eda44307"/>
    <p:sldId xmlns:r="http://schemas.openxmlformats.org/officeDocument/2006/relationships" id="259" r:id="Rcf2a423ed4d544a5"/>
    <p:sldId xmlns:r="http://schemas.openxmlformats.org/officeDocument/2006/relationships" id="260" r:id="Ra0296a526c5847ea"/>
    <p:sldId xmlns:r="http://schemas.openxmlformats.org/officeDocument/2006/relationships" id="261" r:id="Rde64e9905feb43de"/>
    <p:sldId xmlns:r="http://schemas.openxmlformats.org/officeDocument/2006/relationships" id="262" r:id="Ra16454f4ee6c420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01c39548ce1490b" /><Relationship Type="http://schemas.openxmlformats.org/officeDocument/2006/relationships/slide" Target="/ppt/slides/slide1.xml" Id="R6d05b4c277544163" /><Relationship Type="http://schemas.openxmlformats.org/officeDocument/2006/relationships/slide" Target="/ppt/slides/slide2.xml" Id="Rf1577508b5fe4071" /><Relationship Type="http://schemas.openxmlformats.org/officeDocument/2006/relationships/slide" Target="/ppt/slides/slide3.xml" Id="R3c70afc4eda44307" /><Relationship Type="http://schemas.openxmlformats.org/officeDocument/2006/relationships/slide" Target="/ppt/slides/slide4.xml" Id="Rcf2a423ed4d544a5" /><Relationship Type="http://schemas.openxmlformats.org/officeDocument/2006/relationships/slide" Target="/ppt/slides/slide5.xml" Id="Ra0296a526c5847ea" /><Relationship Type="http://schemas.openxmlformats.org/officeDocument/2006/relationships/slide" Target="/ppt/slides/slide6.xml" Id="Rde64e9905feb43de" /><Relationship Type="http://schemas.openxmlformats.org/officeDocument/2006/relationships/slide" Target="/ppt/slides/slide7.xml" Id="Ra16454f4ee6c420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25cb43d7ef8411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fd699d559e4016" /><Relationship Type="http://schemas.openxmlformats.org/officeDocument/2006/relationships/theme" Target="/ppt/slideMasters/theme/theme1.xml" Id="R28a4daa51d07487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dfd699d559e401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0107063f364ab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44433ebbb74d9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5b0fe2a4974e3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c97b5812d242a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bea4daba454d9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410f990b1441f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075bb38129432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ATLANTER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ATLANTER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ATLANTER EIENDOM AS ble etablert [år] og holder til i Leknes.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ATLANTER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ATLANTER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ATLANTER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1 504 376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516 286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481 825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8 645 049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10 698 579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ATLANTER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KRISTIANSEN SIGURD R K  –  58,0 %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KRISTIANSEN TERJE MYSTER  –  42,0 %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ATLANTER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Havnekvartalet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8370 Leknes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985 229 155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ATLANTER EIENDOM AS</a:t>
            </a:r>
          </a:p>
        </p:txBody>
      </p:sp>
    </p:spTree>
  </p:cSld>
  <p:clrMapOvr>
    <a:masterClrMapping xmlns:a="http://schemas.openxmlformats.org/drawingml/2006/main"/>
  </p:clrMapOvr>
</p:sld>
</file>