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23ac50c9fe47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a337f66b6a47b4"/>
  </p:sldMasterIdLst>
  <p:sldIdLst>
    <p:sldId xmlns:r="http://schemas.openxmlformats.org/officeDocument/2006/relationships" id="256" r:id="R79d3a1e50a144754"/>
    <p:sldId xmlns:r="http://schemas.openxmlformats.org/officeDocument/2006/relationships" id="257" r:id="Re0c86f2fe92f47f4"/>
    <p:sldId xmlns:r="http://schemas.openxmlformats.org/officeDocument/2006/relationships" id="258" r:id="R77295a2c14d34681"/>
    <p:sldId xmlns:r="http://schemas.openxmlformats.org/officeDocument/2006/relationships" id="259" r:id="Rf2df87ffef0f4a18"/>
    <p:sldId xmlns:r="http://schemas.openxmlformats.org/officeDocument/2006/relationships" id="260" r:id="Ra60c968f68084d9f"/>
    <p:sldId xmlns:r="http://schemas.openxmlformats.org/officeDocument/2006/relationships" id="261" r:id="Rc94fbacb7cda46db"/>
    <p:sldId xmlns:r="http://schemas.openxmlformats.org/officeDocument/2006/relationships" id="262" r:id="Rf8c7888ac68d4c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a337f66b6a47b4" /><Relationship Type="http://schemas.openxmlformats.org/officeDocument/2006/relationships/slide" Target="/ppt/slides/slide1.xml" Id="R79d3a1e50a144754" /><Relationship Type="http://schemas.openxmlformats.org/officeDocument/2006/relationships/slide" Target="/ppt/slides/slide2.xml" Id="Re0c86f2fe92f47f4" /><Relationship Type="http://schemas.openxmlformats.org/officeDocument/2006/relationships/slide" Target="/ppt/slides/slide3.xml" Id="R77295a2c14d34681" /><Relationship Type="http://schemas.openxmlformats.org/officeDocument/2006/relationships/slide" Target="/ppt/slides/slide4.xml" Id="Rf2df87ffef0f4a18" /><Relationship Type="http://schemas.openxmlformats.org/officeDocument/2006/relationships/slide" Target="/ppt/slides/slide5.xml" Id="Ra60c968f68084d9f" /><Relationship Type="http://schemas.openxmlformats.org/officeDocument/2006/relationships/slide" Target="/ppt/slides/slide6.xml" Id="Rc94fbacb7cda46db" /><Relationship Type="http://schemas.openxmlformats.org/officeDocument/2006/relationships/slide" Target="/ppt/slides/slide7.xml" Id="Rf8c7888ac68d4c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0372e1daed43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8a8bdf0ce497d" /><Relationship Type="http://schemas.openxmlformats.org/officeDocument/2006/relationships/theme" Target="/ppt/slideMasters/theme/theme1.xml" Id="R694caaaded1546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78a8bdf0ce49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7d1c4964f42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2f542288744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f5d7f0c6dd40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8b5fb732648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08de0b6694f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c14f0d10d4c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9fac7b6974c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NESBYEN BIL OG TRAKTOR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NESBYEN BIL OG TRAKTOR AS ble etablert [år] og holder til i Nesbyen.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76 784 826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2 009 194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1 830 436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12 178 291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22 003 021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KASI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Rukkedalsvegen 444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3540 Nesbyen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985 236 739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