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d8ede7acd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b396e72fa42cf"/>
  </p:sldMasterIdLst>
  <p:sldIdLst>
    <p:sldId xmlns:r="http://schemas.openxmlformats.org/officeDocument/2006/relationships" id="256" r:id="Rcfd54682c42f40f1"/>
    <p:sldId xmlns:r="http://schemas.openxmlformats.org/officeDocument/2006/relationships" id="257" r:id="Rdcd8ae88fdf746b4"/>
    <p:sldId xmlns:r="http://schemas.openxmlformats.org/officeDocument/2006/relationships" id="258" r:id="R155ade9d37054974"/>
    <p:sldId xmlns:r="http://schemas.openxmlformats.org/officeDocument/2006/relationships" id="259" r:id="R8039897bf7cf4da8"/>
    <p:sldId xmlns:r="http://schemas.openxmlformats.org/officeDocument/2006/relationships" id="260" r:id="R9ce8627eacde4de3"/>
    <p:sldId xmlns:r="http://schemas.openxmlformats.org/officeDocument/2006/relationships" id="261" r:id="Rd15cd76e03c8469e"/>
    <p:sldId xmlns:r="http://schemas.openxmlformats.org/officeDocument/2006/relationships" id="262" r:id="R125ed7ada248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b396e72fa42cf" /><Relationship Type="http://schemas.openxmlformats.org/officeDocument/2006/relationships/slide" Target="/ppt/slides/slide1.xml" Id="Rcfd54682c42f40f1" /><Relationship Type="http://schemas.openxmlformats.org/officeDocument/2006/relationships/slide" Target="/ppt/slides/slide2.xml" Id="Rdcd8ae88fdf746b4" /><Relationship Type="http://schemas.openxmlformats.org/officeDocument/2006/relationships/slide" Target="/ppt/slides/slide3.xml" Id="R155ade9d37054974" /><Relationship Type="http://schemas.openxmlformats.org/officeDocument/2006/relationships/slide" Target="/ppt/slides/slide4.xml" Id="R8039897bf7cf4da8" /><Relationship Type="http://schemas.openxmlformats.org/officeDocument/2006/relationships/slide" Target="/ppt/slides/slide5.xml" Id="R9ce8627eacde4de3" /><Relationship Type="http://schemas.openxmlformats.org/officeDocument/2006/relationships/slide" Target="/ppt/slides/slide6.xml" Id="Rd15cd76e03c8469e" /><Relationship Type="http://schemas.openxmlformats.org/officeDocument/2006/relationships/slide" Target="/ppt/slides/slide7.xml" Id="R125ed7ada248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ecd62b852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07d52d09643c6" /><Relationship Type="http://schemas.openxmlformats.org/officeDocument/2006/relationships/theme" Target="/ppt/slideMasters/theme/theme1.xml" Id="R004ccb807310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07d52d096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7c74a7583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df9d0c6a941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63b310ef7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d8ea16be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5d48eb243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43b2d4723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e9738eb68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SØYLAND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SØYLAND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1 579 372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 SØYLAND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SØYLAND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Aasens vei 2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3513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18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985 243 786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SØYLAND AS</a:t>
            </a:r>
          </a:p>
        </p:txBody>
      </p:sp>
    </p:spTree>
  </p:cSld>
  <p:clrMapOvr>
    <a:masterClrMapping xmlns:a="http://schemas.openxmlformats.org/drawingml/2006/main"/>
  </p:clrMapOvr>
</p:sld>
</file>