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c1fc6dd1d845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ff7775f05241f5"/>
  </p:sldMasterIdLst>
  <p:sldIdLst>
    <p:sldId xmlns:r="http://schemas.openxmlformats.org/officeDocument/2006/relationships" id="256" r:id="R1e5ec6cb8b1646f2"/>
    <p:sldId xmlns:r="http://schemas.openxmlformats.org/officeDocument/2006/relationships" id="257" r:id="Rd2d313cda0894e71"/>
    <p:sldId xmlns:r="http://schemas.openxmlformats.org/officeDocument/2006/relationships" id="258" r:id="Rec487fd45e6c4795"/>
    <p:sldId xmlns:r="http://schemas.openxmlformats.org/officeDocument/2006/relationships" id="259" r:id="Rb6960dc800094994"/>
    <p:sldId xmlns:r="http://schemas.openxmlformats.org/officeDocument/2006/relationships" id="260" r:id="R41aa1613163b4596"/>
    <p:sldId xmlns:r="http://schemas.openxmlformats.org/officeDocument/2006/relationships" id="261" r:id="Rc6716ddece0041dd"/>
    <p:sldId xmlns:r="http://schemas.openxmlformats.org/officeDocument/2006/relationships" id="262" r:id="R237e26621b5d43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f7775f05241f5" /><Relationship Type="http://schemas.openxmlformats.org/officeDocument/2006/relationships/slide" Target="/ppt/slides/slide1.xml" Id="R1e5ec6cb8b1646f2" /><Relationship Type="http://schemas.openxmlformats.org/officeDocument/2006/relationships/slide" Target="/ppt/slides/slide2.xml" Id="Rd2d313cda0894e71" /><Relationship Type="http://schemas.openxmlformats.org/officeDocument/2006/relationships/slide" Target="/ppt/slides/slide3.xml" Id="Rec487fd45e6c4795" /><Relationship Type="http://schemas.openxmlformats.org/officeDocument/2006/relationships/slide" Target="/ppt/slides/slide4.xml" Id="Rb6960dc800094994" /><Relationship Type="http://schemas.openxmlformats.org/officeDocument/2006/relationships/slide" Target="/ppt/slides/slide5.xml" Id="R41aa1613163b4596" /><Relationship Type="http://schemas.openxmlformats.org/officeDocument/2006/relationships/slide" Target="/ppt/slides/slide6.xml" Id="Rc6716ddece0041dd" /><Relationship Type="http://schemas.openxmlformats.org/officeDocument/2006/relationships/slide" Target="/ppt/slides/slide7.xml" Id="R237e26621b5d43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0ac5e2ad749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367d42d0941e5" /><Relationship Type="http://schemas.openxmlformats.org/officeDocument/2006/relationships/theme" Target="/ppt/slideMasters/theme/theme1.xml" Id="R326620d11d6044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1367d42d0941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de612853e4d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8f5657c8346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13f50b4fe44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c79d712c2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31a634d1746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ac92538da4d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721961c9e4e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 SERVICEKONTOR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SERVICEKONTOR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23 780 167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17 203 170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