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77c887879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b1796011e449a"/>
  </p:sldMasterIdLst>
  <p:sldIdLst>
    <p:sldId xmlns:r="http://schemas.openxmlformats.org/officeDocument/2006/relationships" id="256" r:id="R276340892c904912"/>
    <p:sldId xmlns:r="http://schemas.openxmlformats.org/officeDocument/2006/relationships" id="257" r:id="R334315dc04494680"/>
    <p:sldId xmlns:r="http://schemas.openxmlformats.org/officeDocument/2006/relationships" id="258" r:id="Rbf3df6df2e1e4ca3"/>
    <p:sldId xmlns:r="http://schemas.openxmlformats.org/officeDocument/2006/relationships" id="259" r:id="Reee68d17166a4a69"/>
    <p:sldId xmlns:r="http://schemas.openxmlformats.org/officeDocument/2006/relationships" id="260" r:id="R4edef7be00374ee2"/>
    <p:sldId xmlns:r="http://schemas.openxmlformats.org/officeDocument/2006/relationships" id="261" r:id="R858bffbf229845ec"/>
    <p:sldId xmlns:r="http://schemas.openxmlformats.org/officeDocument/2006/relationships" id="262" r:id="Rdba9f01c7acf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b1796011e449a" /><Relationship Type="http://schemas.openxmlformats.org/officeDocument/2006/relationships/slide" Target="/ppt/slides/slide1.xml" Id="R276340892c904912" /><Relationship Type="http://schemas.openxmlformats.org/officeDocument/2006/relationships/slide" Target="/ppt/slides/slide2.xml" Id="R334315dc04494680" /><Relationship Type="http://schemas.openxmlformats.org/officeDocument/2006/relationships/slide" Target="/ppt/slides/slide3.xml" Id="Rbf3df6df2e1e4ca3" /><Relationship Type="http://schemas.openxmlformats.org/officeDocument/2006/relationships/slide" Target="/ppt/slides/slide4.xml" Id="Reee68d17166a4a69" /><Relationship Type="http://schemas.openxmlformats.org/officeDocument/2006/relationships/slide" Target="/ppt/slides/slide5.xml" Id="R4edef7be00374ee2" /><Relationship Type="http://schemas.openxmlformats.org/officeDocument/2006/relationships/slide" Target="/ppt/slides/slide6.xml" Id="R858bffbf229845ec" /><Relationship Type="http://schemas.openxmlformats.org/officeDocument/2006/relationships/slide" Target="/ppt/slides/slide7.xml" Id="Rdba9f01c7acf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206fd736244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96f7b35e42b8" /><Relationship Type="http://schemas.openxmlformats.org/officeDocument/2006/relationships/theme" Target="/ppt/slideMasters/theme/theme1.xml" Id="Rb74a905fcd474e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196f7b35e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ce3f11c3b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5ce3e3119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e13e0af3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2edb0c9c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4bb5a19a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bc80982ac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fe66d91b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20 272 683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6 143 744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