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9a1e38ca3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d4145775346dc"/>
  </p:sldMasterIdLst>
  <p:sldIdLst>
    <p:sldId xmlns:r="http://schemas.openxmlformats.org/officeDocument/2006/relationships" id="256" r:id="R9824cae87c294777"/>
    <p:sldId xmlns:r="http://schemas.openxmlformats.org/officeDocument/2006/relationships" id="257" r:id="Rb9e7c9e4725c4666"/>
    <p:sldId xmlns:r="http://schemas.openxmlformats.org/officeDocument/2006/relationships" id="258" r:id="Rc87f22ff7df74858"/>
    <p:sldId xmlns:r="http://schemas.openxmlformats.org/officeDocument/2006/relationships" id="259" r:id="Rcaaf942d03aa47d1"/>
    <p:sldId xmlns:r="http://schemas.openxmlformats.org/officeDocument/2006/relationships" id="260" r:id="R5af52f6389c242c4"/>
    <p:sldId xmlns:r="http://schemas.openxmlformats.org/officeDocument/2006/relationships" id="261" r:id="Rf4da5fdfc5d4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d4145775346dc" /><Relationship Type="http://schemas.openxmlformats.org/officeDocument/2006/relationships/slide" Target="/ppt/slides/slide1.xml" Id="R9824cae87c294777" /><Relationship Type="http://schemas.openxmlformats.org/officeDocument/2006/relationships/slide" Target="/ppt/slides/slide2.xml" Id="Rb9e7c9e4725c4666" /><Relationship Type="http://schemas.openxmlformats.org/officeDocument/2006/relationships/slide" Target="/ppt/slides/slide3.xml" Id="Rc87f22ff7df74858" /><Relationship Type="http://schemas.openxmlformats.org/officeDocument/2006/relationships/slide" Target="/ppt/slides/slide4.xml" Id="Rcaaf942d03aa47d1" /><Relationship Type="http://schemas.openxmlformats.org/officeDocument/2006/relationships/slide" Target="/ppt/slides/slide5.xml" Id="R5af52f6389c242c4" /><Relationship Type="http://schemas.openxmlformats.org/officeDocument/2006/relationships/slide" Target="/ppt/slides/slide6.xml" Id="Rf4da5fdfc5d4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3ac1c25f2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400ee319549b5" /><Relationship Type="http://schemas.openxmlformats.org/officeDocument/2006/relationships/theme" Target="/ppt/slideMasters/theme/theme1.xml" Id="Rb42f2b22e84b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400ee3195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3202854b7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639b6547e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86432cb25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85e297a45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67521a2e42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5d039be83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