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8a742c610934ce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1a24d80adf14d45"/>
  </p:sldMasterIdLst>
  <p:sldIdLst>
    <p:sldId xmlns:r="http://schemas.openxmlformats.org/officeDocument/2006/relationships" id="256" r:id="Rcdc29f13146b4319"/>
    <p:sldId xmlns:r="http://schemas.openxmlformats.org/officeDocument/2006/relationships" id="257" r:id="Rc748c9acc81d43a0"/>
    <p:sldId xmlns:r="http://schemas.openxmlformats.org/officeDocument/2006/relationships" id="258" r:id="R160b221ed9664a37"/>
    <p:sldId xmlns:r="http://schemas.openxmlformats.org/officeDocument/2006/relationships" id="259" r:id="R5a801b6bca1c470b"/>
    <p:sldId xmlns:r="http://schemas.openxmlformats.org/officeDocument/2006/relationships" id="260" r:id="Rc5fc6b2483164cf4"/>
    <p:sldId xmlns:r="http://schemas.openxmlformats.org/officeDocument/2006/relationships" id="261" r:id="R410e343acf77476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1a24d80adf14d45" /><Relationship Type="http://schemas.openxmlformats.org/officeDocument/2006/relationships/slide" Target="/ppt/slides/slide1.xml" Id="Rcdc29f13146b4319" /><Relationship Type="http://schemas.openxmlformats.org/officeDocument/2006/relationships/slide" Target="/ppt/slides/slide2.xml" Id="Rc748c9acc81d43a0" /><Relationship Type="http://schemas.openxmlformats.org/officeDocument/2006/relationships/slide" Target="/ppt/slides/slide3.xml" Id="R160b221ed9664a37" /><Relationship Type="http://schemas.openxmlformats.org/officeDocument/2006/relationships/slide" Target="/ppt/slides/slide4.xml" Id="R5a801b6bca1c470b" /><Relationship Type="http://schemas.openxmlformats.org/officeDocument/2006/relationships/slide" Target="/ppt/slides/slide5.xml" Id="Rc5fc6b2483164cf4" /><Relationship Type="http://schemas.openxmlformats.org/officeDocument/2006/relationships/slide" Target="/ppt/slides/slide6.xml" Id="R410e343acf77476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7b61a67b51848d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0a14ce477044fc" /><Relationship Type="http://schemas.openxmlformats.org/officeDocument/2006/relationships/theme" Target="/ppt/slideMasters/theme/theme1.xml" Id="R4a9168d404c04f8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40a14ce477044f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40bd445fae470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3ed9a86ff04d9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c6183d4b944c5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c28fd0cfe848b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ccb4ec16f2499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5ab3bf2716480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PROTECTOR FORSIKRING ASA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PROTECTOR FORSIKRING ASA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PROTECTOR FORSIKRING ASA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PROTECTOR FORSIKRING ASA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PROTECTOR FORSIKRING ASA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PROTECTOR FORSIKRING ASA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Andre aksjonærer  –  29,4 %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AWC AS  –  13,4 %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STENSHAGEN INVEST AS  –  9,1 %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CITIBANK EUROPE PLC  –  5,4 %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VERDIPAPIRFOND ODIN NORDEN  –  5,2 %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VERDIPAPIRFONDET ALFRED BERG GAMBAK  –  4,7 %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PROTECTOR FORSIKRING ASA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Filipstad brygge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0252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24 13 17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servicedesk@protectorforsikring.no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www.protectorforsikring.no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985 279 721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PROTECTOR FORSIKRING ASA</a:t>
            </a:r>
          </a:p>
        </p:txBody>
      </p:sp>
    </p:spTree>
  </p:cSld>
  <p:clrMapOvr>
    <a:masterClrMapping xmlns:a="http://schemas.openxmlformats.org/drawingml/2006/main"/>
  </p:clrMapOvr>
</p:sld>
</file>