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38cddf11a4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69de1e11fa4900"/>
  </p:sldMasterIdLst>
  <p:sldIdLst>
    <p:sldId xmlns:r="http://schemas.openxmlformats.org/officeDocument/2006/relationships" id="256" r:id="Rf9f5c32ed87b4097"/>
    <p:sldId xmlns:r="http://schemas.openxmlformats.org/officeDocument/2006/relationships" id="257" r:id="R0f647828815049ac"/>
    <p:sldId xmlns:r="http://schemas.openxmlformats.org/officeDocument/2006/relationships" id="258" r:id="Rc900d9d07c4f45ff"/>
    <p:sldId xmlns:r="http://schemas.openxmlformats.org/officeDocument/2006/relationships" id="259" r:id="R85dbb422e55840ee"/>
    <p:sldId xmlns:r="http://schemas.openxmlformats.org/officeDocument/2006/relationships" id="260" r:id="R252a604a9ae34815"/>
    <p:sldId xmlns:r="http://schemas.openxmlformats.org/officeDocument/2006/relationships" id="261" r:id="R80803cfb743347f1"/>
    <p:sldId xmlns:r="http://schemas.openxmlformats.org/officeDocument/2006/relationships" id="262" r:id="R61911a7e318746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9de1e11fa4900" /><Relationship Type="http://schemas.openxmlformats.org/officeDocument/2006/relationships/slide" Target="/ppt/slides/slide1.xml" Id="Rf9f5c32ed87b4097" /><Relationship Type="http://schemas.openxmlformats.org/officeDocument/2006/relationships/slide" Target="/ppt/slides/slide2.xml" Id="R0f647828815049ac" /><Relationship Type="http://schemas.openxmlformats.org/officeDocument/2006/relationships/slide" Target="/ppt/slides/slide3.xml" Id="Rc900d9d07c4f45ff" /><Relationship Type="http://schemas.openxmlformats.org/officeDocument/2006/relationships/slide" Target="/ppt/slides/slide4.xml" Id="R85dbb422e55840ee" /><Relationship Type="http://schemas.openxmlformats.org/officeDocument/2006/relationships/slide" Target="/ppt/slides/slide5.xml" Id="R252a604a9ae34815" /><Relationship Type="http://schemas.openxmlformats.org/officeDocument/2006/relationships/slide" Target="/ppt/slides/slide6.xml" Id="R80803cfb743347f1" /><Relationship Type="http://schemas.openxmlformats.org/officeDocument/2006/relationships/slide" Target="/ppt/slides/slide7.xml" Id="R61911a7e318746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e398df52b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b7ec874e045d2" /><Relationship Type="http://schemas.openxmlformats.org/officeDocument/2006/relationships/theme" Target="/ppt/slideMasters/theme/theme1.xml" Id="R4a9f89bf1161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db7ec874e0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4387f7eeb4d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b3db362044d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cee0ecacb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3a92b3e6b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0e57bde0a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219035ea14d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cd28fc9f1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PAULS MATSERVICE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 MATSERVICE AS ble etablert [år] og holder til i Gjeving.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780 687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PAUL VICTOR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Nybrygga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4912 Gjeving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62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985 281 513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