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122a951a394a5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ad5897774d04dbe"/>
  </p:sldMasterIdLst>
  <p:sldIdLst>
    <p:sldId xmlns:r="http://schemas.openxmlformats.org/officeDocument/2006/relationships" id="256" r:id="Rec22e90d17dd4504"/>
    <p:sldId xmlns:r="http://schemas.openxmlformats.org/officeDocument/2006/relationships" id="257" r:id="R0416911317e049f3"/>
    <p:sldId xmlns:r="http://schemas.openxmlformats.org/officeDocument/2006/relationships" id="258" r:id="Rf8b3530660aa454c"/>
    <p:sldId xmlns:r="http://schemas.openxmlformats.org/officeDocument/2006/relationships" id="259" r:id="Rd3f29364de594928"/>
    <p:sldId xmlns:r="http://schemas.openxmlformats.org/officeDocument/2006/relationships" id="260" r:id="R8dcf719ffbb941dd"/>
    <p:sldId xmlns:r="http://schemas.openxmlformats.org/officeDocument/2006/relationships" id="261" r:id="R5e181c6f30294a82"/>
    <p:sldId xmlns:r="http://schemas.openxmlformats.org/officeDocument/2006/relationships" id="262" r:id="R00c8df58418641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d5897774d04dbe" /><Relationship Type="http://schemas.openxmlformats.org/officeDocument/2006/relationships/slide" Target="/ppt/slides/slide1.xml" Id="Rec22e90d17dd4504" /><Relationship Type="http://schemas.openxmlformats.org/officeDocument/2006/relationships/slide" Target="/ppt/slides/slide2.xml" Id="R0416911317e049f3" /><Relationship Type="http://schemas.openxmlformats.org/officeDocument/2006/relationships/slide" Target="/ppt/slides/slide3.xml" Id="Rf8b3530660aa454c" /><Relationship Type="http://schemas.openxmlformats.org/officeDocument/2006/relationships/slide" Target="/ppt/slides/slide4.xml" Id="Rd3f29364de594928" /><Relationship Type="http://schemas.openxmlformats.org/officeDocument/2006/relationships/slide" Target="/ppt/slides/slide5.xml" Id="R8dcf719ffbb941dd" /><Relationship Type="http://schemas.openxmlformats.org/officeDocument/2006/relationships/slide" Target="/ppt/slides/slide6.xml" Id="R5e181c6f30294a82" /><Relationship Type="http://schemas.openxmlformats.org/officeDocument/2006/relationships/slide" Target="/ppt/slides/slide7.xml" Id="R00c8df58418641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9557e9296549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98159bbf14491c" /><Relationship Type="http://schemas.openxmlformats.org/officeDocument/2006/relationships/theme" Target="/ppt/slideMasters/theme/theme1.xml" Id="Rf9e75060e8de4d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98159bbf14491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461c4a1d749e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5d257b85c04db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505c8f54644cc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e9a459201d42b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d76a13b4b482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6883dc43747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f481870bd44d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REGNSKAPSFABRIKKEN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REGNSKAPSFABRIKKEN AS ble etablert [år] og holder til i Røyken.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6 204 410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1 276 463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1 044 148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2 657 742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4 391 433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LIAVAAG &amp; CO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 Leiras vei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3440 Røyken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www.fabrikken.com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985 286 736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REGNSKAPSFABRIKKEN AS</a:t>
            </a:r>
          </a:p>
        </p:txBody>
      </p:sp>
    </p:spTree>
  </p:cSld>
  <p:clrMapOvr>
    <a:masterClrMapping xmlns:a="http://schemas.openxmlformats.org/drawingml/2006/main"/>
  </p:clrMapOvr>
</p:sld>
</file>