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25b929ea864a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ad99daaa104e60"/>
  </p:sldMasterIdLst>
  <p:sldIdLst>
    <p:sldId xmlns:r="http://schemas.openxmlformats.org/officeDocument/2006/relationships" id="256" r:id="R0d4dd193b26b4d97"/>
    <p:sldId xmlns:r="http://schemas.openxmlformats.org/officeDocument/2006/relationships" id="257" r:id="Rebc5d13e59e64f50"/>
    <p:sldId xmlns:r="http://schemas.openxmlformats.org/officeDocument/2006/relationships" id="258" r:id="R32c6a18c8e394f01"/>
    <p:sldId xmlns:r="http://schemas.openxmlformats.org/officeDocument/2006/relationships" id="259" r:id="Rff42cdac07e949e0"/>
    <p:sldId xmlns:r="http://schemas.openxmlformats.org/officeDocument/2006/relationships" id="260" r:id="Ra2dc468ff8874d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d99daaa104e60" /><Relationship Type="http://schemas.openxmlformats.org/officeDocument/2006/relationships/slide" Target="/ppt/slides/slide1.xml" Id="R0d4dd193b26b4d97" /><Relationship Type="http://schemas.openxmlformats.org/officeDocument/2006/relationships/slide" Target="/ppt/slides/slide2.xml" Id="Rebc5d13e59e64f50" /><Relationship Type="http://schemas.openxmlformats.org/officeDocument/2006/relationships/slide" Target="/ppt/slides/slide3.xml" Id="R32c6a18c8e394f01" /><Relationship Type="http://schemas.openxmlformats.org/officeDocument/2006/relationships/slide" Target="/ppt/slides/slide4.xml" Id="Rff42cdac07e949e0" /><Relationship Type="http://schemas.openxmlformats.org/officeDocument/2006/relationships/slide" Target="/ppt/slides/slide5.xml" Id="Ra2dc468ff8874d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5d19fde7d4d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919cc4e784458" /><Relationship Type="http://schemas.openxmlformats.org/officeDocument/2006/relationships/theme" Target="/ppt/slideMasters/theme/theme1.xml" Id="Raa8ba4d99e104e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f919cc4e7844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9fb1d85e047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e6e80139c4e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ac10b708b4f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92684ebf845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4fc5e58f646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RUNE ANTONSEN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RUNE ANTONSEN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Fagervollen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