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2092b51831a473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99915e90744d3e"/>
  </p:sldMasterIdLst>
  <p:sldIdLst>
    <p:sldId xmlns:r="http://schemas.openxmlformats.org/officeDocument/2006/relationships" id="256" r:id="R7df53833eae04663"/>
    <p:sldId xmlns:r="http://schemas.openxmlformats.org/officeDocument/2006/relationships" id="257" r:id="R19483435702f4ccb"/>
    <p:sldId xmlns:r="http://schemas.openxmlformats.org/officeDocument/2006/relationships" id="258" r:id="R32bdd8966ec14931"/>
    <p:sldId xmlns:r="http://schemas.openxmlformats.org/officeDocument/2006/relationships" id="259" r:id="Re0b5556723f84781"/>
    <p:sldId xmlns:r="http://schemas.openxmlformats.org/officeDocument/2006/relationships" id="260" r:id="Rea49f8c6c907484a"/>
    <p:sldId xmlns:r="http://schemas.openxmlformats.org/officeDocument/2006/relationships" id="261" r:id="Ref8e2f59cecc4e7f"/>
    <p:sldId xmlns:r="http://schemas.openxmlformats.org/officeDocument/2006/relationships" id="262" r:id="R66c5225f2eb54cd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99915e90744d3e" /><Relationship Type="http://schemas.openxmlformats.org/officeDocument/2006/relationships/slide" Target="/ppt/slides/slide1.xml" Id="R7df53833eae04663" /><Relationship Type="http://schemas.openxmlformats.org/officeDocument/2006/relationships/slide" Target="/ppt/slides/slide2.xml" Id="R19483435702f4ccb" /><Relationship Type="http://schemas.openxmlformats.org/officeDocument/2006/relationships/slide" Target="/ppt/slides/slide3.xml" Id="R32bdd8966ec14931" /><Relationship Type="http://schemas.openxmlformats.org/officeDocument/2006/relationships/slide" Target="/ppt/slides/slide4.xml" Id="Re0b5556723f84781" /><Relationship Type="http://schemas.openxmlformats.org/officeDocument/2006/relationships/slide" Target="/ppt/slides/slide5.xml" Id="Rea49f8c6c907484a" /><Relationship Type="http://schemas.openxmlformats.org/officeDocument/2006/relationships/slide" Target="/ppt/slides/slide6.xml" Id="Ref8e2f59cecc4e7f" /><Relationship Type="http://schemas.openxmlformats.org/officeDocument/2006/relationships/slide" Target="/ppt/slides/slide7.xml" Id="R66c5225f2eb54cd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02a7107f5a4be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dfeffcbb7c47a5" /><Relationship Type="http://schemas.openxmlformats.org/officeDocument/2006/relationships/theme" Target="/ppt/slideMasters/theme/theme1.xml" Id="R92956522fcf443c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1dfeffcbb7c47a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a887de3c7d43c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c47e24143a4f7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a267757db34bb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540e669fd446a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788ab5382b4bd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296f3a58b14e3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497800ff2b4bf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PETROLEUM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PETROLEUM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PETROLEUM INVEST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PETROLEUM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PETROLEUM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PETROLEUM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181 200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79 451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−140 252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8 648 986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11 076 684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PETROLEUM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ATLE MIKKELSEN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PETROLEUM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Nyhavn 8A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5042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12 28 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985 288 097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PETROLEUM INVEST AS</a:t>
            </a:r>
          </a:p>
        </p:txBody>
      </p:sp>
    </p:spTree>
  </p:cSld>
  <p:clrMapOvr>
    <a:masterClrMapping xmlns:a="http://schemas.openxmlformats.org/drawingml/2006/main"/>
  </p:clrMapOvr>
</p:sld>
</file>