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cbacadda2c40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944701ad904bc3"/>
  </p:sldMasterIdLst>
  <p:sldIdLst>
    <p:sldId xmlns:r="http://schemas.openxmlformats.org/officeDocument/2006/relationships" id="256" r:id="R0529a0ac4c0c48b7"/>
    <p:sldId xmlns:r="http://schemas.openxmlformats.org/officeDocument/2006/relationships" id="257" r:id="R87bb35d84edb4f01"/>
    <p:sldId xmlns:r="http://schemas.openxmlformats.org/officeDocument/2006/relationships" id="258" r:id="R94c8f93b6f5f4722"/>
    <p:sldId xmlns:r="http://schemas.openxmlformats.org/officeDocument/2006/relationships" id="259" r:id="R8179fd1563594afc"/>
    <p:sldId xmlns:r="http://schemas.openxmlformats.org/officeDocument/2006/relationships" id="260" r:id="R424763b712754c20"/>
    <p:sldId xmlns:r="http://schemas.openxmlformats.org/officeDocument/2006/relationships" id="261" r:id="R0fbd1499f8b64d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944701ad904bc3" /><Relationship Type="http://schemas.openxmlformats.org/officeDocument/2006/relationships/slide" Target="/ppt/slides/slide1.xml" Id="R0529a0ac4c0c48b7" /><Relationship Type="http://schemas.openxmlformats.org/officeDocument/2006/relationships/slide" Target="/ppt/slides/slide2.xml" Id="R87bb35d84edb4f01" /><Relationship Type="http://schemas.openxmlformats.org/officeDocument/2006/relationships/slide" Target="/ppt/slides/slide3.xml" Id="R94c8f93b6f5f4722" /><Relationship Type="http://schemas.openxmlformats.org/officeDocument/2006/relationships/slide" Target="/ppt/slides/slide4.xml" Id="R8179fd1563594afc" /><Relationship Type="http://schemas.openxmlformats.org/officeDocument/2006/relationships/slide" Target="/ppt/slides/slide5.xml" Id="R424763b712754c20" /><Relationship Type="http://schemas.openxmlformats.org/officeDocument/2006/relationships/slide" Target="/ppt/slides/slide6.xml" Id="R0fbd1499f8b64d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28566506c941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ae26cc24d4297" /><Relationship Type="http://schemas.openxmlformats.org/officeDocument/2006/relationships/theme" Target="/ppt/slideMasters/theme/theme1.xml" Id="R2f7954d93c114b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4ae26cc24d42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8d10689b14a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b58e7d6534b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db8d0f3ae4a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1fd7fc08340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e7a7c11c145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b853af76a40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PENSJONISTFORBUNDET ANDENES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Egil Brensholm, Fridtjof Nansensgate 108A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8480 Andenes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ebrensholm@outlook.com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985 298 564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