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262918bb64c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8bfa67f43d475e"/>
  </p:sldMasterIdLst>
  <p:sldIdLst>
    <p:sldId xmlns:r="http://schemas.openxmlformats.org/officeDocument/2006/relationships" id="256" r:id="R6bb152a196a9430a"/>
    <p:sldId xmlns:r="http://schemas.openxmlformats.org/officeDocument/2006/relationships" id="257" r:id="Rc1885ec8b03344fb"/>
    <p:sldId xmlns:r="http://schemas.openxmlformats.org/officeDocument/2006/relationships" id="258" r:id="R706acc8bcfe04682"/>
    <p:sldId xmlns:r="http://schemas.openxmlformats.org/officeDocument/2006/relationships" id="259" r:id="R25cda5d104464d26"/>
    <p:sldId xmlns:r="http://schemas.openxmlformats.org/officeDocument/2006/relationships" id="260" r:id="R17fa4b67bb9d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bfa67f43d475e" /><Relationship Type="http://schemas.openxmlformats.org/officeDocument/2006/relationships/slide" Target="/ppt/slides/slide1.xml" Id="R6bb152a196a9430a" /><Relationship Type="http://schemas.openxmlformats.org/officeDocument/2006/relationships/slide" Target="/ppt/slides/slide2.xml" Id="Rc1885ec8b03344fb" /><Relationship Type="http://schemas.openxmlformats.org/officeDocument/2006/relationships/slide" Target="/ppt/slides/slide3.xml" Id="R706acc8bcfe04682" /><Relationship Type="http://schemas.openxmlformats.org/officeDocument/2006/relationships/slide" Target="/ppt/slides/slide4.xml" Id="R25cda5d104464d26" /><Relationship Type="http://schemas.openxmlformats.org/officeDocument/2006/relationships/slide" Target="/ppt/slides/slide5.xml" Id="R17fa4b67bb9d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701a1f687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674459af44011" /><Relationship Type="http://schemas.openxmlformats.org/officeDocument/2006/relationships/theme" Target="/ppt/slideMasters/theme/theme1.xml" Id="Rfe0418481cb5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6674459af4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37006d8604c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2a5b62cfd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ddb1d5eee47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9768275f24c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d04ee0c214f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ANDENES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ANDENES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Brensholm, Fridtjof Nansensgate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ebrensholm@outlook.com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