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0c1b44243e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63f5bd46f4aef"/>
  </p:sldMasterIdLst>
  <p:sldIdLst>
    <p:sldId xmlns:r="http://schemas.openxmlformats.org/officeDocument/2006/relationships" id="256" r:id="R0e72a32548e14168"/>
    <p:sldId xmlns:r="http://schemas.openxmlformats.org/officeDocument/2006/relationships" id="257" r:id="R31512f9a58114721"/>
    <p:sldId xmlns:r="http://schemas.openxmlformats.org/officeDocument/2006/relationships" id="258" r:id="Rdd2437f673b44790"/>
    <p:sldId xmlns:r="http://schemas.openxmlformats.org/officeDocument/2006/relationships" id="259" r:id="R451466a67336447a"/>
    <p:sldId xmlns:r="http://schemas.openxmlformats.org/officeDocument/2006/relationships" id="260" r:id="R7104196d99d646fd"/>
    <p:sldId xmlns:r="http://schemas.openxmlformats.org/officeDocument/2006/relationships" id="261" r:id="Rd580226c566f4e58"/>
    <p:sldId xmlns:r="http://schemas.openxmlformats.org/officeDocument/2006/relationships" id="262" r:id="Rd1c41a65e8964b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63f5bd46f4aef" /><Relationship Type="http://schemas.openxmlformats.org/officeDocument/2006/relationships/slide" Target="/ppt/slides/slide1.xml" Id="R0e72a32548e14168" /><Relationship Type="http://schemas.openxmlformats.org/officeDocument/2006/relationships/slide" Target="/ppt/slides/slide2.xml" Id="R31512f9a58114721" /><Relationship Type="http://schemas.openxmlformats.org/officeDocument/2006/relationships/slide" Target="/ppt/slides/slide3.xml" Id="Rdd2437f673b44790" /><Relationship Type="http://schemas.openxmlformats.org/officeDocument/2006/relationships/slide" Target="/ppt/slides/slide4.xml" Id="R451466a67336447a" /><Relationship Type="http://schemas.openxmlformats.org/officeDocument/2006/relationships/slide" Target="/ppt/slides/slide5.xml" Id="R7104196d99d646fd" /><Relationship Type="http://schemas.openxmlformats.org/officeDocument/2006/relationships/slide" Target="/ppt/slides/slide6.xml" Id="Rd580226c566f4e58" /><Relationship Type="http://schemas.openxmlformats.org/officeDocument/2006/relationships/slide" Target="/ppt/slides/slide7.xml" Id="Rd1c41a65e8964b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4c585760f41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c15507fe74713" /><Relationship Type="http://schemas.openxmlformats.org/officeDocument/2006/relationships/theme" Target="/ppt/slideMasters/theme/theme1.xml" Id="R504d8147e8ef4c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c15507fe7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70957c7fd41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1aa2377c34e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5a3269a242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09aaa47c2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82c6b789a4e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55636f23949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3f26d8b7e4a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SKJORTA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SKJORTA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5 872 893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4 484 188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16 271 796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16 014 568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26 270 489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FARSTAD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26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johnarne@regn10.no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985 338 159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SKJORTA AS</a:t>
            </a:r>
          </a:p>
        </p:txBody>
      </p:sp>
    </p:spTree>
  </p:cSld>
  <p:clrMapOvr>
    <a:masterClrMapping xmlns:a="http://schemas.openxmlformats.org/drawingml/2006/main"/>
  </p:clrMapOvr>
</p:sld>
</file>