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0e1486c1244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e1e9eef10482e"/>
  </p:sldMasterIdLst>
  <p:sldIdLst>
    <p:sldId xmlns:r="http://schemas.openxmlformats.org/officeDocument/2006/relationships" id="256" r:id="Rdf3aa55d28204e2a"/>
    <p:sldId xmlns:r="http://schemas.openxmlformats.org/officeDocument/2006/relationships" id="257" r:id="R1f97032dd3c746ce"/>
    <p:sldId xmlns:r="http://schemas.openxmlformats.org/officeDocument/2006/relationships" id="258" r:id="R2fb8b5449b5041b3"/>
    <p:sldId xmlns:r="http://schemas.openxmlformats.org/officeDocument/2006/relationships" id="259" r:id="R4f5ab7eb730b48b2"/>
    <p:sldId xmlns:r="http://schemas.openxmlformats.org/officeDocument/2006/relationships" id="260" r:id="R9d197c29745a429a"/>
    <p:sldId xmlns:r="http://schemas.openxmlformats.org/officeDocument/2006/relationships" id="261" r:id="Rb170a3c659ca424d"/>
    <p:sldId xmlns:r="http://schemas.openxmlformats.org/officeDocument/2006/relationships" id="262" r:id="R8f9d9e0c3e06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e1e9eef10482e" /><Relationship Type="http://schemas.openxmlformats.org/officeDocument/2006/relationships/slide" Target="/ppt/slides/slide1.xml" Id="Rdf3aa55d28204e2a" /><Relationship Type="http://schemas.openxmlformats.org/officeDocument/2006/relationships/slide" Target="/ppt/slides/slide2.xml" Id="R1f97032dd3c746ce" /><Relationship Type="http://schemas.openxmlformats.org/officeDocument/2006/relationships/slide" Target="/ppt/slides/slide3.xml" Id="R2fb8b5449b5041b3" /><Relationship Type="http://schemas.openxmlformats.org/officeDocument/2006/relationships/slide" Target="/ppt/slides/slide4.xml" Id="R4f5ab7eb730b48b2" /><Relationship Type="http://schemas.openxmlformats.org/officeDocument/2006/relationships/slide" Target="/ppt/slides/slide5.xml" Id="R9d197c29745a429a" /><Relationship Type="http://schemas.openxmlformats.org/officeDocument/2006/relationships/slide" Target="/ppt/slides/slide6.xml" Id="Rb170a3c659ca424d" /><Relationship Type="http://schemas.openxmlformats.org/officeDocument/2006/relationships/slide" Target="/ppt/slides/slide7.xml" Id="R8f9d9e0c3e06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13e0184a6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163a703c848ed" /><Relationship Type="http://schemas.openxmlformats.org/officeDocument/2006/relationships/theme" Target="/ppt/slideMasters/theme/theme1.xml" Id="Ra61859047348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163a703c8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8f3671ca0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35a5ec37a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f8f8a556a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528366da147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4a398595a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4114c4769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e25201785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AS ble etablert [år] og holder til i Auli.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41 386 484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5 520 174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3 969 535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34 865 138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ANDERS SKALLERUD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GUNNAR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LINE SKALLERUD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Frøyhovalléen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1929 Auli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90 51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985 338 558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