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daac5cd8d341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1a1b5b46974800"/>
  </p:sldMasterIdLst>
  <p:sldIdLst>
    <p:sldId xmlns:r="http://schemas.openxmlformats.org/officeDocument/2006/relationships" id="256" r:id="R0187e5d3666740b0"/>
    <p:sldId xmlns:r="http://schemas.openxmlformats.org/officeDocument/2006/relationships" id="257" r:id="R425a15ec766e4c71"/>
    <p:sldId xmlns:r="http://schemas.openxmlformats.org/officeDocument/2006/relationships" id="258" r:id="R5b7a50d7fc9f4b50"/>
    <p:sldId xmlns:r="http://schemas.openxmlformats.org/officeDocument/2006/relationships" id="259" r:id="R114ee0e796934ae2"/>
    <p:sldId xmlns:r="http://schemas.openxmlformats.org/officeDocument/2006/relationships" id="260" r:id="Re69e1611b9b14eb7"/>
    <p:sldId xmlns:r="http://schemas.openxmlformats.org/officeDocument/2006/relationships" id="261" r:id="Rde5f0f8f259742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1a1b5b46974800" /><Relationship Type="http://schemas.openxmlformats.org/officeDocument/2006/relationships/slide" Target="/ppt/slides/slide1.xml" Id="R0187e5d3666740b0" /><Relationship Type="http://schemas.openxmlformats.org/officeDocument/2006/relationships/slide" Target="/ppt/slides/slide2.xml" Id="R425a15ec766e4c71" /><Relationship Type="http://schemas.openxmlformats.org/officeDocument/2006/relationships/slide" Target="/ppt/slides/slide3.xml" Id="R5b7a50d7fc9f4b50" /><Relationship Type="http://schemas.openxmlformats.org/officeDocument/2006/relationships/slide" Target="/ppt/slides/slide4.xml" Id="R114ee0e796934ae2" /><Relationship Type="http://schemas.openxmlformats.org/officeDocument/2006/relationships/slide" Target="/ppt/slides/slide5.xml" Id="Re69e1611b9b14eb7" /><Relationship Type="http://schemas.openxmlformats.org/officeDocument/2006/relationships/slide" Target="/ppt/slides/slide6.xml" Id="Rde5f0f8f259742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ee6ca971a41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677a503ef4f58" /><Relationship Type="http://schemas.openxmlformats.org/officeDocument/2006/relationships/theme" Target="/ppt/slideMasters/theme/theme1.xml" Id="Reb6f1956ab30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b677a503ef4f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0c16da2954e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e3ce7b5744d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cd890c4d145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49b5bfbd4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b8e46919f42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2bef4407148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SATURN NÆRINGSEIENDOMMER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 NÆRINGSEIENDOMMER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 NÆRINGSEIENDOMMER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 NÆRINGSEIENDOMMER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 NÆRINGSEIENDOMMER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 NÆRINGSEIENDOMMER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−303 144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−688 029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25 684 104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26 634 807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 NÆRINGSEIENDOMMER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985 392 420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SATURN NÆRINGSEIENDOMMER AS</a:t>
            </a:r>
          </a:p>
        </p:txBody>
      </p:sp>
    </p:spTree>
  </p:cSld>
  <p:clrMapOvr>
    <a:masterClrMapping xmlns:a="http://schemas.openxmlformats.org/drawingml/2006/main"/>
  </p:clrMapOvr>
</p:sld>
</file>