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5391de91154d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9d064d294f47e9"/>
  </p:sldMasterIdLst>
  <p:sldIdLst>
    <p:sldId xmlns:r="http://schemas.openxmlformats.org/officeDocument/2006/relationships" id="256" r:id="Rb29efb7bc4b742ca"/>
    <p:sldId xmlns:r="http://schemas.openxmlformats.org/officeDocument/2006/relationships" id="257" r:id="R2b21318e9cb642f4"/>
    <p:sldId xmlns:r="http://schemas.openxmlformats.org/officeDocument/2006/relationships" id="258" r:id="R4018a0f4ceb44abe"/>
    <p:sldId xmlns:r="http://schemas.openxmlformats.org/officeDocument/2006/relationships" id="259" r:id="Re78a44c8b6db4631"/>
    <p:sldId xmlns:r="http://schemas.openxmlformats.org/officeDocument/2006/relationships" id="260" r:id="Rd69eb1b1428c4d17"/>
    <p:sldId xmlns:r="http://schemas.openxmlformats.org/officeDocument/2006/relationships" id="261" r:id="R84474e492c564231"/>
    <p:sldId xmlns:r="http://schemas.openxmlformats.org/officeDocument/2006/relationships" id="262" r:id="R723ea1912d3c41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9d064d294f47e9" /><Relationship Type="http://schemas.openxmlformats.org/officeDocument/2006/relationships/slide" Target="/ppt/slides/slide1.xml" Id="Rb29efb7bc4b742ca" /><Relationship Type="http://schemas.openxmlformats.org/officeDocument/2006/relationships/slide" Target="/ppt/slides/slide2.xml" Id="R2b21318e9cb642f4" /><Relationship Type="http://schemas.openxmlformats.org/officeDocument/2006/relationships/slide" Target="/ppt/slides/slide3.xml" Id="R4018a0f4ceb44abe" /><Relationship Type="http://schemas.openxmlformats.org/officeDocument/2006/relationships/slide" Target="/ppt/slides/slide4.xml" Id="Re78a44c8b6db4631" /><Relationship Type="http://schemas.openxmlformats.org/officeDocument/2006/relationships/slide" Target="/ppt/slides/slide5.xml" Id="Rd69eb1b1428c4d17" /><Relationship Type="http://schemas.openxmlformats.org/officeDocument/2006/relationships/slide" Target="/ppt/slides/slide6.xml" Id="R84474e492c564231" /><Relationship Type="http://schemas.openxmlformats.org/officeDocument/2006/relationships/slide" Target="/ppt/slides/slide7.xml" Id="R723ea1912d3c41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53eab99ce43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545b73c0740b4" /><Relationship Type="http://schemas.openxmlformats.org/officeDocument/2006/relationships/theme" Target="/ppt/slideMasters/theme/theme1.xml" Id="R63ef79db5b3545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8545b73c0740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414a4fc7344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11895c67449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bcf30585c4a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ef632c5ee48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ab703eaf341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824c959c142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d1f9905af43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 ELEKTRO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22 297 664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2 770 334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2 250 084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4 834 476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11 306 488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HØGENES FRODE ANDREAS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SVEISTRUP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SLORBAK LINDA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THUEN RONNY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Bliksrud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85 61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985 449 341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