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8223c72f4544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c539c8b5ea4239"/>
  </p:sldMasterIdLst>
  <p:sldIdLst>
    <p:sldId xmlns:r="http://schemas.openxmlformats.org/officeDocument/2006/relationships" id="256" r:id="R6a2282e1b0724655"/>
    <p:sldId xmlns:r="http://schemas.openxmlformats.org/officeDocument/2006/relationships" id="257" r:id="R76cde2d4c0e54f31"/>
    <p:sldId xmlns:r="http://schemas.openxmlformats.org/officeDocument/2006/relationships" id="258" r:id="R84654b9036294f9b"/>
    <p:sldId xmlns:r="http://schemas.openxmlformats.org/officeDocument/2006/relationships" id="259" r:id="R081c670d6ffd4ebf"/>
    <p:sldId xmlns:r="http://schemas.openxmlformats.org/officeDocument/2006/relationships" id="260" r:id="R826765de45da4b5f"/>
    <p:sldId xmlns:r="http://schemas.openxmlformats.org/officeDocument/2006/relationships" id="261" r:id="Rc867053a2ad9423b"/>
    <p:sldId xmlns:r="http://schemas.openxmlformats.org/officeDocument/2006/relationships" id="262" r:id="Rac84402b5b8341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c539c8b5ea4239" /><Relationship Type="http://schemas.openxmlformats.org/officeDocument/2006/relationships/slide" Target="/ppt/slides/slide1.xml" Id="R6a2282e1b0724655" /><Relationship Type="http://schemas.openxmlformats.org/officeDocument/2006/relationships/slide" Target="/ppt/slides/slide2.xml" Id="R76cde2d4c0e54f31" /><Relationship Type="http://schemas.openxmlformats.org/officeDocument/2006/relationships/slide" Target="/ppt/slides/slide3.xml" Id="R84654b9036294f9b" /><Relationship Type="http://schemas.openxmlformats.org/officeDocument/2006/relationships/slide" Target="/ppt/slides/slide4.xml" Id="R081c670d6ffd4ebf" /><Relationship Type="http://schemas.openxmlformats.org/officeDocument/2006/relationships/slide" Target="/ppt/slides/slide5.xml" Id="R826765de45da4b5f" /><Relationship Type="http://schemas.openxmlformats.org/officeDocument/2006/relationships/slide" Target="/ppt/slides/slide6.xml" Id="Rc867053a2ad9423b" /><Relationship Type="http://schemas.openxmlformats.org/officeDocument/2006/relationships/slide" Target="/ppt/slides/slide7.xml" Id="Rac84402b5b8341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20c698a5244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e9854591c406d" /><Relationship Type="http://schemas.openxmlformats.org/officeDocument/2006/relationships/theme" Target="/ppt/slideMasters/theme/theme1.xml" Id="R6b17195b7389478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7e9854591c40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cab6b50c2941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10d5e224c436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2521af8d994d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f7c5dfe17542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4985263deb45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9b35aef86d4e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bc7cee0c447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ROKSTAD RØR &amp; KLIMA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ROKSTAD RØR &amp;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ROKSTAD RØR &amp; KLIMA AS ble etablert [år] og holder til i Rossfjordstraumen.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ROKSTAD RØR &amp;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ROKSTAD RØR &amp;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ROKSTAD RØR &amp;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868 617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1 273 869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ROKSTAD RØR &amp;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ROKSTAD OLE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ROKSTAD RØR &amp; KLIMA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Langnesveien 1000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9302 Rossfjordstraumen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77 84 94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o-joha@online.no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985 500 738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ROKSTAD RØR &amp; KLIMA AS</a:t>
            </a:r>
          </a:p>
        </p:txBody>
      </p:sp>
    </p:spTree>
  </p:cSld>
  <p:clrMapOvr>
    <a:masterClrMapping xmlns:a="http://schemas.openxmlformats.org/drawingml/2006/main"/>
  </p:clrMapOvr>
</p:sld>
</file>