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e95824154043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87cfeec00a4f47"/>
  </p:sldMasterIdLst>
  <p:sldIdLst>
    <p:sldId xmlns:r="http://schemas.openxmlformats.org/officeDocument/2006/relationships" id="256" r:id="R7e87401a055f48b0"/>
    <p:sldId xmlns:r="http://schemas.openxmlformats.org/officeDocument/2006/relationships" id="257" r:id="Rfa0f536118714b55"/>
    <p:sldId xmlns:r="http://schemas.openxmlformats.org/officeDocument/2006/relationships" id="258" r:id="Rc636b3cb7d9e44c0"/>
    <p:sldId xmlns:r="http://schemas.openxmlformats.org/officeDocument/2006/relationships" id="259" r:id="Read4b26d78e14ac2"/>
    <p:sldId xmlns:r="http://schemas.openxmlformats.org/officeDocument/2006/relationships" id="260" r:id="R2ef775921ceb44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7cfeec00a4f47" /><Relationship Type="http://schemas.openxmlformats.org/officeDocument/2006/relationships/slide" Target="/ppt/slides/slide1.xml" Id="R7e87401a055f48b0" /><Relationship Type="http://schemas.openxmlformats.org/officeDocument/2006/relationships/slide" Target="/ppt/slides/slide2.xml" Id="Rfa0f536118714b55" /><Relationship Type="http://schemas.openxmlformats.org/officeDocument/2006/relationships/slide" Target="/ppt/slides/slide3.xml" Id="Rc636b3cb7d9e44c0" /><Relationship Type="http://schemas.openxmlformats.org/officeDocument/2006/relationships/slide" Target="/ppt/slides/slide4.xml" Id="Read4b26d78e14ac2" /><Relationship Type="http://schemas.openxmlformats.org/officeDocument/2006/relationships/slide" Target="/ppt/slides/slide5.xml" Id="R2ef775921ceb44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7fc10d3c0c46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7b7e8bf3bb41d2" /><Relationship Type="http://schemas.openxmlformats.org/officeDocument/2006/relationships/theme" Target="/ppt/slideMasters/theme/theme1.xml" Id="R824ac66563e34e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7b7e8bf3bb41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c62c9221dd41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28a875f7140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b25c9d0ef45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0b88a7af84d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ee7a4b0d343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FINANSGRUPPEN VED NHH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FINANSGRUPPEN VED NHH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adhamrana@gmail.com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Finansgruppen.com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985 531 021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FINANSGRUPPEN VED NHH</a:t>
            </a:r>
          </a:p>
        </p:txBody>
      </p:sp>
    </p:spTree>
  </p:cSld>
  <p:clrMapOvr>
    <a:masterClrMapping xmlns:a="http://schemas.openxmlformats.org/drawingml/2006/main"/>
  </p:clrMapOvr>
</p:sld>
</file>