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e7091ac6f64d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8a1b96fcbc4804"/>
  </p:sldMasterIdLst>
  <p:sldIdLst>
    <p:sldId xmlns:r="http://schemas.openxmlformats.org/officeDocument/2006/relationships" id="256" r:id="R9d6537e868d84069"/>
    <p:sldId xmlns:r="http://schemas.openxmlformats.org/officeDocument/2006/relationships" id="257" r:id="Rd4314ffbe81c41fa"/>
    <p:sldId xmlns:r="http://schemas.openxmlformats.org/officeDocument/2006/relationships" id="258" r:id="R09c5a21768904a6d"/>
    <p:sldId xmlns:r="http://schemas.openxmlformats.org/officeDocument/2006/relationships" id="259" r:id="Rc4336e08ec294cdc"/>
    <p:sldId xmlns:r="http://schemas.openxmlformats.org/officeDocument/2006/relationships" id="260" r:id="R646f31df565c4a1f"/>
    <p:sldId xmlns:r="http://schemas.openxmlformats.org/officeDocument/2006/relationships" id="261" r:id="R4e5ce33ca7a2449d"/>
    <p:sldId xmlns:r="http://schemas.openxmlformats.org/officeDocument/2006/relationships" id="262" r:id="Re90a62f6b3ce4d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8a1b96fcbc4804" /><Relationship Type="http://schemas.openxmlformats.org/officeDocument/2006/relationships/slide" Target="/ppt/slides/slide1.xml" Id="R9d6537e868d84069" /><Relationship Type="http://schemas.openxmlformats.org/officeDocument/2006/relationships/slide" Target="/ppt/slides/slide2.xml" Id="Rd4314ffbe81c41fa" /><Relationship Type="http://schemas.openxmlformats.org/officeDocument/2006/relationships/slide" Target="/ppt/slides/slide3.xml" Id="R09c5a21768904a6d" /><Relationship Type="http://schemas.openxmlformats.org/officeDocument/2006/relationships/slide" Target="/ppt/slides/slide4.xml" Id="Rc4336e08ec294cdc" /><Relationship Type="http://schemas.openxmlformats.org/officeDocument/2006/relationships/slide" Target="/ppt/slides/slide5.xml" Id="R646f31df565c4a1f" /><Relationship Type="http://schemas.openxmlformats.org/officeDocument/2006/relationships/slide" Target="/ppt/slides/slide6.xml" Id="R4e5ce33ca7a2449d" /><Relationship Type="http://schemas.openxmlformats.org/officeDocument/2006/relationships/slide" Target="/ppt/slides/slide7.xml" Id="Re90a62f6b3ce4d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592b1c34b49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64adb7ca947f2" /><Relationship Type="http://schemas.openxmlformats.org/officeDocument/2006/relationships/theme" Target="/ppt/slideMasters/theme/theme1.xml" Id="R3794690afb814e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464adb7ca947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9d206082f4e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6d6c5011a4f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4fe678b434a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0141b676644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f9c21bd3749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1d3e96e8e49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e81bdea9c41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ØSTVOLD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ØSTVOLD HOLDING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1 005 432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39 689 464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39 770 019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BEKKHUS ØSTVOLD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KRISTIAN ØSTVOLD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Patruljeveien 31C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3512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42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985 537 372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