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d2136ff1294e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15d72d598e48cd"/>
  </p:sldMasterIdLst>
  <p:sldIdLst>
    <p:sldId xmlns:r="http://schemas.openxmlformats.org/officeDocument/2006/relationships" id="256" r:id="Rc6e606fea5f94595"/>
    <p:sldId xmlns:r="http://schemas.openxmlformats.org/officeDocument/2006/relationships" id="257" r:id="Rf0bc8601f74f46aa"/>
    <p:sldId xmlns:r="http://schemas.openxmlformats.org/officeDocument/2006/relationships" id="258" r:id="Rea7026c103934b98"/>
    <p:sldId xmlns:r="http://schemas.openxmlformats.org/officeDocument/2006/relationships" id="259" r:id="R69b4dae13b854af2"/>
    <p:sldId xmlns:r="http://schemas.openxmlformats.org/officeDocument/2006/relationships" id="260" r:id="R8a5e989be25f4a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15d72d598e48cd" /><Relationship Type="http://schemas.openxmlformats.org/officeDocument/2006/relationships/slide" Target="/ppt/slides/slide1.xml" Id="Rc6e606fea5f94595" /><Relationship Type="http://schemas.openxmlformats.org/officeDocument/2006/relationships/slide" Target="/ppt/slides/slide2.xml" Id="Rf0bc8601f74f46aa" /><Relationship Type="http://schemas.openxmlformats.org/officeDocument/2006/relationships/slide" Target="/ppt/slides/slide3.xml" Id="Rea7026c103934b98" /><Relationship Type="http://schemas.openxmlformats.org/officeDocument/2006/relationships/slide" Target="/ppt/slides/slide4.xml" Id="R69b4dae13b854af2" /><Relationship Type="http://schemas.openxmlformats.org/officeDocument/2006/relationships/slide" Target="/ppt/slides/slide5.xml" Id="R8a5e989be25f4a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fe447405843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66e2cc55648bd" /><Relationship Type="http://schemas.openxmlformats.org/officeDocument/2006/relationships/theme" Target="/ppt/slideMasters/theme/theme1.xml" Id="R7e6acc53bb0441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66e2cc55648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4873a4f024e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af567eef145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8e63be61640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8e1f13698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54978496d49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SOLVEX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SOLVEX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SOLVEX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SOLVEX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SOLVEX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SOLVEX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985 554 587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SOLVEX DATA AS</a:t>
            </a:r>
          </a:p>
        </p:txBody>
      </p:sp>
    </p:spTree>
  </p:cSld>
  <p:clrMapOvr>
    <a:masterClrMapping xmlns:a="http://schemas.openxmlformats.org/drawingml/2006/main"/>
  </p:clrMapOvr>
</p:sld>
</file>