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5cb9833c884d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cf23cc8ff4f33"/>
  </p:sldMasterIdLst>
  <p:sldIdLst>
    <p:sldId xmlns:r="http://schemas.openxmlformats.org/officeDocument/2006/relationships" id="256" r:id="R4297ec2353e44da5"/>
    <p:sldId xmlns:r="http://schemas.openxmlformats.org/officeDocument/2006/relationships" id="257" r:id="Rf31b7568acc14438"/>
    <p:sldId xmlns:r="http://schemas.openxmlformats.org/officeDocument/2006/relationships" id="258" r:id="Re02beaeedead44f0"/>
    <p:sldId xmlns:r="http://schemas.openxmlformats.org/officeDocument/2006/relationships" id="259" r:id="R82f06d95ba534cfc"/>
    <p:sldId xmlns:r="http://schemas.openxmlformats.org/officeDocument/2006/relationships" id="260" r:id="R8180542221ed402b"/>
    <p:sldId xmlns:r="http://schemas.openxmlformats.org/officeDocument/2006/relationships" id="261" r:id="R51fb58b3732b472a"/>
    <p:sldId xmlns:r="http://schemas.openxmlformats.org/officeDocument/2006/relationships" id="262" r:id="Raed85352e395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cf23cc8ff4f33" /><Relationship Type="http://schemas.openxmlformats.org/officeDocument/2006/relationships/slide" Target="/ppt/slides/slide1.xml" Id="R4297ec2353e44da5" /><Relationship Type="http://schemas.openxmlformats.org/officeDocument/2006/relationships/slide" Target="/ppt/slides/slide2.xml" Id="Rf31b7568acc14438" /><Relationship Type="http://schemas.openxmlformats.org/officeDocument/2006/relationships/slide" Target="/ppt/slides/slide3.xml" Id="Re02beaeedead44f0" /><Relationship Type="http://schemas.openxmlformats.org/officeDocument/2006/relationships/slide" Target="/ppt/slides/slide4.xml" Id="R82f06d95ba534cfc" /><Relationship Type="http://schemas.openxmlformats.org/officeDocument/2006/relationships/slide" Target="/ppt/slides/slide5.xml" Id="R8180542221ed402b" /><Relationship Type="http://schemas.openxmlformats.org/officeDocument/2006/relationships/slide" Target="/ppt/slides/slide6.xml" Id="R51fb58b3732b472a" /><Relationship Type="http://schemas.openxmlformats.org/officeDocument/2006/relationships/slide" Target="/ppt/slides/slide7.xml" Id="Raed85352e395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1dea99111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34bf6d2f8475a" /><Relationship Type="http://schemas.openxmlformats.org/officeDocument/2006/relationships/theme" Target="/ppt/slideMasters/theme/theme1.xml" Id="Rd6697ec3118548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834bf6d2f847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d17d3402d40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272afea9e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7f48ceaf24e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d7c0c32034b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7fba8637d4e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38a7e405a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8a7774aab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