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2612b81d7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250930b8d4a76"/>
  </p:sldMasterIdLst>
  <p:sldIdLst>
    <p:sldId xmlns:r="http://schemas.openxmlformats.org/officeDocument/2006/relationships" id="256" r:id="R91774b6459854ab9"/>
    <p:sldId xmlns:r="http://schemas.openxmlformats.org/officeDocument/2006/relationships" id="257" r:id="Ra0b2e087b4c545b2"/>
    <p:sldId xmlns:r="http://schemas.openxmlformats.org/officeDocument/2006/relationships" id="258" r:id="R0b19cb177e244341"/>
    <p:sldId xmlns:r="http://schemas.openxmlformats.org/officeDocument/2006/relationships" id="259" r:id="Ra65e894755fd40c2"/>
    <p:sldId xmlns:r="http://schemas.openxmlformats.org/officeDocument/2006/relationships" id="260" r:id="Rb4700a2938e540a9"/>
    <p:sldId xmlns:r="http://schemas.openxmlformats.org/officeDocument/2006/relationships" id="261" r:id="Ra03b16f13913447b"/>
    <p:sldId xmlns:r="http://schemas.openxmlformats.org/officeDocument/2006/relationships" id="262" r:id="R25e70f6542bc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250930b8d4a76" /><Relationship Type="http://schemas.openxmlformats.org/officeDocument/2006/relationships/slide" Target="/ppt/slides/slide1.xml" Id="R91774b6459854ab9" /><Relationship Type="http://schemas.openxmlformats.org/officeDocument/2006/relationships/slide" Target="/ppt/slides/slide2.xml" Id="Ra0b2e087b4c545b2" /><Relationship Type="http://schemas.openxmlformats.org/officeDocument/2006/relationships/slide" Target="/ppt/slides/slide3.xml" Id="R0b19cb177e244341" /><Relationship Type="http://schemas.openxmlformats.org/officeDocument/2006/relationships/slide" Target="/ppt/slides/slide4.xml" Id="Ra65e894755fd40c2" /><Relationship Type="http://schemas.openxmlformats.org/officeDocument/2006/relationships/slide" Target="/ppt/slides/slide5.xml" Id="Rb4700a2938e540a9" /><Relationship Type="http://schemas.openxmlformats.org/officeDocument/2006/relationships/slide" Target="/ppt/slides/slide6.xml" Id="Ra03b16f13913447b" /><Relationship Type="http://schemas.openxmlformats.org/officeDocument/2006/relationships/slide" Target="/ppt/slides/slide7.xml" Id="R25e70f6542bc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c13414ad1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1bbc0404474a" /><Relationship Type="http://schemas.openxmlformats.org/officeDocument/2006/relationships/theme" Target="/ppt/slideMasters/theme/theme1.xml" Id="R233a24602812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61bbc0404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6508730b3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3e785ad7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9e73a783f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a5cc430b9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0136cd0e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9ff95a623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7f9d3ccfc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DWTEKNIKK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DWTEKNIKK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11 990 666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Knivsøveien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1788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DWTEKNIKK AS</a:t>
            </a:r>
          </a:p>
        </p:txBody>
      </p:sp>
    </p:spTree>
  </p:cSld>
  <p:clrMapOvr>
    <a:masterClrMapping xmlns:a="http://schemas.openxmlformats.org/drawingml/2006/main"/>
  </p:clrMapOvr>
</p:sld>
</file>