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bcaddb835242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9aa247104a4593"/>
  </p:sldMasterIdLst>
  <p:sldIdLst>
    <p:sldId xmlns:r="http://schemas.openxmlformats.org/officeDocument/2006/relationships" id="256" r:id="Rdcc073146c714a16"/>
    <p:sldId xmlns:r="http://schemas.openxmlformats.org/officeDocument/2006/relationships" id="257" r:id="Re8dee403837b4a1d"/>
    <p:sldId xmlns:r="http://schemas.openxmlformats.org/officeDocument/2006/relationships" id="258" r:id="R65cc320973f44ae3"/>
    <p:sldId xmlns:r="http://schemas.openxmlformats.org/officeDocument/2006/relationships" id="259" r:id="Rdee2578e7c0a448b"/>
    <p:sldId xmlns:r="http://schemas.openxmlformats.org/officeDocument/2006/relationships" id="260" r:id="R522c67d07ec14f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9aa247104a4593" /><Relationship Type="http://schemas.openxmlformats.org/officeDocument/2006/relationships/slide" Target="/ppt/slides/slide1.xml" Id="Rdcc073146c714a16" /><Relationship Type="http://schemas.openxmlformats.org/officeDocument/2006/relationships/slide" Target="/ppt/slides/slide2.xml" Id="Re8dee403837b4a1d" /><Relationship Type="http://schemas.openxmlformats.org/officeDocument/2006/relationships/slide" Target="/ppt/slides/slide3.xml" Id="R65cc320973f44ae3" /><Relationship Type="http://schemas.openxmlformats.org/officeDocument/2006/relationships/slide" Target="/ppt/slides/slide4.xml" Id="Rdee2578e7c0a448b" /><Relationship Type="http://schemas.openxmlformats.org/officeDocument/2006/relationships/slide" Target="/ppt/slides/slide5.xml" Id="R522c67d07ec14f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fa785cdf5545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8c76f3bb24ce0" /><Relationship Type="http://schemas.openxmlformats.org/officeDocument/2006/relationships/theme" Target="/ppt/slideMasters/theme/theme1.xml" Id="R4ca91ee7473746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68c76f3bb24c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056ed76274d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7bead732b44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fb733c78744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21613660f4d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a9eeb630d47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AUKRA RIGGDRIFT OG CATERING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AUKRA RIGGDRIFT OG CATERING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985 620 113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