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ac2d5990a845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04d50e85ad40d9"/>
  </p:sldMasterIdLst>
  <p:sldIdLst>
    <p:sldId xmlns:r="http://schemas.openxmlformats.org/officeDocument/2006/relationships" id="256" r:id="Rb09aafbfe5fe4315"/>
    <p:sldId xmlns:r="http://schemas.openxmlformats.org/officeDocument/2006/relationships" id="257" r:id="R692d33d9b65f4e66"/>
    <p:sldId xmlns:r="http://schemas.openxmlformats.org/officeDocument/2006/relationships" id="258" r:id="R11eeb86083274781"/>
    <p:sldId xmlns:r="http://schemas.openxmlformats.org/officeDocument/2006/relationships" id="259" r:id="R3272d6d7ca24411c"/>
    <p:sldId xmlns:r="http://schemas.openxmlformats.org/officeDocument/2006/relationships" id="260" r:id="Rf35c0bd7015e4a44"/>
    <p:sldId xmlns:r="http://schemas.openxmlformats.org/officeDocument/2006/relationships" id="261" r:id="R5569491395d24d72"/>
    <p:sldId xmlns:r="http://schemas.openxmlformats.org/officeDocument/2006/relationships" id="262" r:id="Rac68f3c771ba49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04d50e85ad40d9" /><Relationship Type="http://schemas.openxmlformats.org/officeDocument/2006/relationships/slide" Target="/ppt/slides/slide1.xml" Id="Rb09aafbfe5fe4315" /><Relationship Type="http://schemas.openxmlformats.org/officeDocument/2006/relationships/slide" Target="/ppt/slides/slide2.xml" Id="R692d33d9b65f4e66" /><Relationship Type="http://schemas.openxmlformats.org/officeDocument/2006/relationships/slide" Target="/ppt/slides/slide3.xml" Id="R11eeb86083274781" /><Relationship Type="http://schemas.openxmlformats.org/officeDocument/2006/relationships/slide" Target="/ppt/slides/slide4.xml" Id="R3272d6d7ca24411c" /><Relationship Type="http://schemas.openxmlformats.org/officeDocument/2006/relationships/slide" Target="/ppt/slides/slide5.xml" Id="Rf35c0bd7015e4a44" /><Relationship Type="http://schemas.openxmlformats.org/officeDocument/2006/relationships/slide" Target="/ppt/slides/slide6.xml" Id="R5569491395d24d72" /><Relationship Type="http://schemas.openxmlformats.org/officeDocument/2006/relationships/slide" Target="/ppt/slides/slide7.xml" Id="Rac68f3c771ba49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adbfa1eb14e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13597d73c4ac3" /><Relationship Type="http://schemas.openxmlformats.org/officeDocument/2006/relationships/theme" Target="/ppt/slideMasters/theme/theme1.xml" Id="Rbbd4d1add2f640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713597d73c4a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654354e1741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a0657701a4f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bac01768448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1b6f16e7047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f5e026d354e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6f66d0de642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34eb81fdc840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K2 MULTIPACK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MULTIPACK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K2 MULTIPACK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MULTIPACK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MULTIPACK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MULTIPACK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8 865 872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1 816 166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4 928 394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MULTIPACK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KEY TO COMPUTER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MULTIPACK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44 33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admin@k2.no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www.multipack.no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985 620 539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K2 MULTIPACK AS</a:t>
            </a:r>
          </a:p>
        </p:txBody>
      </p:sp>
    </p:spTree>
  </p:cSld>
  <p:clrMapOvr>
    <a:masterClrMapping xmlns:a="http://schemas.openxmlformats.org/drawingml/2006/main"/>
  </p:clrMapOvr>
</p:sld>
</file>