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7210386ea6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febe5cc9e741a6"/>
  </p:sldMasterIdLst>
  <p:sldIdLst>
    <p:sldId xmlns:r="http://schemas.openxmlformats.org/officeDocument/2006/relationships" id="256" r:id="Rc50858b22c83467b"/>
    <p:sldId xmlns:r="http://schemas.openxmlformats.org/officeDocument/2006/relationships" id="257" r:id="R344d67c0f8be4408"/>
    <p:sldId xmlns:r="http://schemas.openxmlformats.org/officeDocument/2006/relationships" id="258" r:id="Rf219fe4cda57460f"/>
    <p:sldId xmlns:r="http://schemas.openxmlformats.org/officeDocument/2006/relationships" id="259" r:id="R26dde43ead20465a"/>
    <p:sldId xmlns:r="http://schemas.openxmlformats.org/officeDocument/2006/relationships" id="260" r:id="R8e4e0bd2bfc046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febe5cc9e741a6" /><Relationship Type="http://schemas.openxmlformats.org/officeDocument/2006/relationships/slide" Target="/ppt/slides/slide1.xml" Id="Rc50858b22c83467b" /><Relationship Type="http://schemas.openxmlformats.org/officeDocument/2006/relationships/slide" Target="/ppt/slides/slide2.xml" Id="R344d67c0f8be4408" /><Relationship Type="http://schemas.openxmlformats.org/officeDocument/2006/relationships/slide" Target="/ppt/slides/slide3.xml" Id="Rf219fe4cda57460f" /><Relationship Type="http://schemas.openxmlformats.org/officeDocument/2006/relationships/slide" Target="/ppt/slides/slide4.xml" Id="R26dde43ead20465a" /><Relationship Type="http://schemas.openxmlformats.org/officeDocument/2006/relationships/slide" Target="/ppt/slides/slide5.xml" Id="R8e4e0bd2bfc046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ded57910142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484a3ba3d4e1a" /><Relationship Type="http://schemas.openxmlformats.org/officeDocument/2006/relationships/theme" Target="/ppt/slideMasters/theme/theme1.xml" Id="R92973f8b337247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8484a3ba3d4e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096635c834d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812ca38924a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af38f336546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704f5fc424d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f5c5aed1e4a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GANTO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GANTO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985 623 945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GANTO EIENDOM AS</a:t>
            </a:r>
          </a:p>
        </p:txBody>
      </p:sp>
    </p:spTree>
  </p:cSld>
  <p:clrMapOvr>
    <a:masterClrMapping xmlns:a="http://schemas.openxmlformats.org/drawingml/2006/main"/>
  </p:clrMapOvr>
</p:sld>
</file>