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ae936e5a3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4f8c4585e46f6"/>
  </p:sldMasterIdLst>
  <p:sldIdLst>
    <p:sldId xmlns:r="http://schemas.openxmlformats.org/officeDocument/2006/relationships" id="256" r:id="R80f6a76fe45b4d7f"/>
    <p:sldId xmlns:r="http://schemas.openxmlformats.org/officeDocument/2006/relationships" id="257" r:id="R469fffabebcd4898"/>
    <p:sldId xmlns:r="http://schemas.openxmlformats.org/officeDocument/2006/relationships" id="258" r:id="R8161881d9e54421c"/>
    <p:sldId xmlns:r="http://schemas.openxmlformats.org/officeDocument/2006/relationships" id="259" r:id="R6e6e382a821a446b"/>
    <p:sldId xmlns:r="http://schemas.openxmlformats.org/officeDocument/2006/relationships" id="260" r:id="R16243af4d4d54e07"/>
    <p:sldId xmlns:r="http://schemas.openxmlformats.org/officeDocument/2006/relationships" id="261" r:id="Rb85bb0e9dacc47a3"/>
    <p:sldId xmlns:r="http://schemas.openxmlformats.org/officeDocument/2006/relationships" id="262" r:id="Rb6abd87b1d6e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4f8c4585e46f6" /><Relationship Type="http://schemas.openxmlformats.org/officeDocument/2006/relationships/slide" Target="/ppt/slides/slide1.xml" Id="R80f6a76fe45b4d7f" /><Relationship Type="http://schemas.openxmlformats.org/officeDocument/2006/relationships/slide" Target="/ppt/slides/slide2.xml" Id="R469fffabebcd4898" /><Relationship Type="http://schemas.openxmlformats.org/officeDocument/2006/relationships/slide" Target="/ppt/slides/slide3.xml" Id="R8161881d9e54421c" /><Relationship Type="http://schemas.openxmlformats.org/officeDocument/2006/relationships/slide" Target="/ppt/slides/slide4.xml" Id="R6e6e382a821a446b" /><Relationship Type="http://schemas.openxmlformats.org/officeDocument/2006/relationships/slide" Target="/ppt/slides/slide5.xml" Id="R16243af4d4d54e07" /><Relationship Type="http://schemas.openxmlformats.org/officeDocument/2006/relationships/slide" Target="/ppt/slides/slide6.xml" Id="Rb85bb0e9dacc47a3" /><Relationship Type="http://schemas.openxmlformats.org/officeDocument/2006/relationships/slide" Target="/ppt/slides/slide7.xml" Id="Rb6abd87b1d6e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266dc4e05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238b20f91444c" /><Relationship Type="http://schemas.openxmlformats.org/officeDocument/2006/relationships/theme" Target="/ppt/slideMasters/theme/theme1.xml" Id="R27f2823fa17c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238b20f91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075d31799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eabbd3cc45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56af293cd44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6400a0bad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13a0b8c94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9d2bebbd844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457630b2f4e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T3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EIENDOM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11 451 454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−16 732 859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77 791 767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T3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Ulavegen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985 653 321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T3 EIENDOM AS</a:t>
            </a:r>
          </a:p>
        </p:txBody>
      </p:sp>
    </p:spTree>
  </p:cSld>
  <p:clrMapOvr>
    <a:masterClrMapping xmlns:a="http://schemas.openxmlformats.org/drawingml/2006/main"/>
  </p:clrMapOvr>
</p:sld>
</file>