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7fc1d62fb4f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2a7d209a6048e9"/>
  </p:sldMasterIdLst>
  <p:sldIdLst>
    <p:sldId xmlns:r="http://schemas.openxmlformats.org/officeDocument/2006/relationships" id="256" r:id="Rff22b8e945d7487a"/>
    <p:sldId xmlns:r="http://schemas.openxmlformats.org/officeDocument/2006/relationships" id="257" r:id="Re32018b027ae4ee3"/>
    <p:sldId xmlns:r="http://schemas.openxmlformats.org/officeDocument/2006/relationships" id="258" r:id="Rf22541c0e07d4274"/>
    <p:sldId xmlns:r="http://schemas.openxmlformats.org/officeDocument/2006/relationships" id="259" r:id="R309c7e85fc174a5e"/>
    <p:sldId xmlns:r="http://schemas.openxmlformats.org/officeDocument/2006/relationships" id="260" r:id="Rad6fc35d9ce14070"/>
    <p:sldId xmlns:r="http://schemas.openxmlformats.org/officeDocument/2006/relationships" id="261" r:id="Rd217ffff8c1245af"/>
    <p:sldId xmlns:r="http://schemas.openxmlformats.org/officeDocument/2006/relationships" id="262" r:id="Rcb45ef7eda08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2a7d209a6048e9" /><Relationship Type="http://schemas.openxmlformats.org/officeDocument/2006/relationships/slide" Target="/ppt/slides/slide1.xml" Id="Rff22b8e945d7487a" /><Relationship Type="http://schemas.openxmlformats.org/officeDocument/2006/relationships/slide" Target="/ppt/slides/slide2.xml" Id="Re32018b027ae4ee3" /><Relationship Type="http://schemas.openxmlformats.org/officeDocument/2006/relationships/slide" Target="/ppt/slides/slide3.xml" Id="Rf22541c0e07d4274" /><Relationship Type="http://schemas.openxmlformats.org/officeDocument/2006/relationships/slide" Target="/ppt/slides/slide4.xml" Id="R309c7e85fc174a5e" /><Relationship Type="http://schemas.openxmlformats.org/officeDocument/2006/relationships/slide" Target="/ppt/slides/slide5.xml" Id="Rad6fc35d9ce14070" /><Relationship Type="http://schemas.openxmlformats.org/officeDocument/2006/relationships/slide" Target="/ppt/slides/slide6.xml" Id="Rd217ffff8c1245af" /><Relationship Type="http://schemas.openxmlformats.org/officeDocument/2006/relationships/slide" Target="/ppt/slides/slide7.xml" Id="Rcb45ef7eda08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2a5a78163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f89e435bc443a" /><Relationship Type="http://schemas.openxmlformats.org/officeDocument/2006/relationships/theme" Target="/ppt/slideMasters/theme/theme1.xml" Id="R1dab6df564e249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8f89e435bc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a16c9b85c4f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20345ef104e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547a432d94d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83f786eb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25d68e49549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6a6d458ef44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cb32db8b248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BUTIKKDRIFT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26 305 585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149 249 635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175 249 635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55 03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985 654 018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BUTIKKDRIFT AS</a:t>
            </a:r>
          </a:p>
        </p:txBody>
      </p:sp>
    </p:spTree>
  </p:cSld>
  <p:clrMapOvr>
    <a:masterClrMapping xmlns:a="http://schemas.openxmlformats.org/drawingml/2006/main"/>
  </p:clrMapOvr>
</p:sld>
</file>