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46de0039140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b271d693674174"/>
  </p:sldMasterIdLst>
  <p:sldIdLst>
    <p:sldId xmlns:r="http://schemas.openxmlformats.org/officeDocument/2006/relationships" id="256" r:id="R5f23bfd373cf4c5d"/>
    <p:sldId xmlns:r="http://schemas.openxmlformats.org/officeDocument/2006/relationships" id="257" r:id="R7702db393f13434e"/>
    <p:sldId xmlns:r="http://schemas.openxmlformats.org/officeDocument/2006/relationships" id="258" r:id="Rb972f8c100b6447b"/>
    <p:sldId xmlns:r="http://schemas.openxmlformats.org/officeDocument/2006/relationships" id="259" r:id="R175d2b46711a4d3a"/>
    <p:sldId xmlns:r="http://schemas.openxmlformats.org/officeDocument/2006/relationships" id="260" r:id="R256567073c174b5e"/>
    <p:sldId xmlns:r="http://schemas.openxmlformats.org/officeDocument/2006/relationships" id="261" r:id="R43b9ff6f4a224dc5"/>
    <p:sldId xmlns:r="http://schemas.openxmlformats.org/officeDocument/2006/relationships" id="262" r:id="R44c26a9cde6c46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271d693674174" /><Relationship Type="http://schemas.openxmlformats.org/officeDocument/2006/relationships/slide" Target="/ppt/slides/slide1.xml" Id="R5f23bfd373cf4c5d" /><Relationship Type="http://schemas.openxmlformats.org/officeDocument/2006/relationships/slide" Target="/ppt/slides/slide2.xml" Id="R7702db393f13434e" /><Relationship Type="http://schemas.openxmlformats.org/officeDocument/2006/relationships/slide" Target="/ppt/slides/slide3.xml" Id="Rb972f8c100b6447b" /><Relationship Type="http://schemas.openxmlformats.org/officeDocument/2006/relationships/slide" Target="/ppt/slides/slide4.xml" Id="R175d2b46711a4d3a" /><Relationship Type="http://schemas.openxmlformats.org/officeDocument/2006/relationships/slide" Target="/ppt/slides/slide5.xml" Id="R256567073c174b5e" /><Relationship Type="http://schemas.openxmlformats.org/officeDocument/2006/relationships/slide" Target="/ppt/slides/slide6.xml" Id="R43b9ff6f4a224dc5" /><Relationship Type="http://schemas.openxmlformats.org/officeDocument/2006/relationships/slide" Target="/ppt/slides/slide7.xml" Id="R44c26a9cde6c46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731e5661a4f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f3ddb20324bf7" /><Relationship Type="http://schemas.openxmlformats.org/officeDocument/2006/relationships/theme" Target="/ppt/slideMasters/theme/theme1.xml" Id="R0dba16a695674b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cf3ddb20324b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d03eb2f7247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9cec65fe8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b213cbe57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4c848b1b44c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9e0babdbe49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3ce728e4a48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134c0550b43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BUTIKKDRIFT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BUTIKKDRIFT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26 305 585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149 249 635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175 249 635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55 03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985 654 018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BUTIKKDRIFT AS</a:t>
            </a:r>
          </a:p>
        </p:txBody>
      </p:sp>
    </p:spTree>
  </p:cSld>
  <p:clrMapOvr>
    <a:masterClrMapping xmlns:a="http://schemas.openxmlformats.org/drawingml/2006/main"/>
  </p:clrMapOvr>
</p:sld>
</file>