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323d1e483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6b9faf4d948fb"/>
  </p:sldMasterIdLst>
  <p:sldIdLst>
    <p:sldId xmlns:r="http://schemas.openxmlformats.org/officeDocument/2006/relationships" id="256" r:id="Re727e38f4d4e431b"/>
    <p:sldId xmlns:r="http://schemas.openxmlformats.org/officeDocument/2006/relationships" id="257" r:id="R1634f78ae7d94e2b"/>
    <p:sldId xmlns:r="http://schemas.openxmlformats.org/officeDocument/2006/relationships" id="258" r:id="R874c9cedb5bc4bbc"/>
    <p:sldId xmlns:r="http://schemas.openxmlformats.org/officeDocument/2006/relationships" id="259" r:id="R9aeae7c4dda5496a"/>
    <p:sldId xmlns:r="http://schemas.openxmlformats.org/officeDocument/2006/relationships" id="260" r:id="R019c1d424eaf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6b9faf4d948fb" /><Relationship Type="http://schemas.openxmlformats.org/officeDocument/2006/relationships/slide" Target="/ppt/slides/slide1.xml" Id="Re727e38f4d4e431b" /><Relationship Type="http://schemas.openxmlformats.org/officeDocument/2006/relationships/slide" Target="/ppt/slides/slide2.xml" Id="R1634f78ae7d94e2b" /><Relationship Type="http://schemas.openxmlformats.org/officeDocument/2006/relationships/slide" Target="/ppt/slides/slide3.xml" Id="R874c9cedb5bc4bbc" /><Relationship Type="http://schemas.openxmlformats.org/officeDocument/2006/relationships/slide" Target="/ppt/slides/slide4.xml" Id="R9aeae7c4dda5496a" /><Relationship Type="http://schemas.openxmlformats.org/officeDocument/2006/relationships/slide" Target="/ppt/slides/slide5.xml" Id="R019c1d424eaf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e267db52c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d5fcd03f94696" /><Relationship Type="http://schemas.openxmlformats.org/officeDocument/2006/relationships/theme" Target="/ppt/slideMasters/theme/theme1.xml" Id="R9583fe23189c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d5fcd03f9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69a2cc176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adf641247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dd23b69f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dd9d7d93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8ba325dc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