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6f6e222eff4d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6d8eb30a4e46f1"/>
  </p:sldMasterIdLst>
  <p:sldIdLst>
    <p:sldId xmlns:r="http://schemas.openxmlformats.org/officeDocument/2006/relationships" id="256" r:id="R996afe54cbf14d68"/>
    <p:sldId xmlns:r="http://schemas.openxmlformats.org/officeDocument/2006/relationships" id="257" r:id="R61ab5fc5cc3349f2"/>
    <p:sldId xmlns:r="http://schemas.openxmlformats.org/officeDocument/2006/relationships" id="258" r:id="R293f140d763c407d"/>
    <p:sldId xmlns:r="http://schemas.openxmlformats.org/officeDocument/2006/relationships" id="259" r:id="Rb0477e4c2ce94eeb"/>
    <p:sldId xmlns:r="http://schemas.openxmlformats.org/officeDocument/2006/relationships" id="260" r:id="Re150d5ab268045c3"/>
    <p:sldId xmlns:r="http://schemas.openxmlformats.org/officeDocument/2006/relationships" id="261" r:id="Rc8a0156b9f7c4b0b"/>
    <p:sldId xmlns:r="http://schemas.openxmlformats.org/officeDocument/2006/relationships" id="262" r:id="Rf5776258c21748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d8eb30a4e46f1" /><Relationship Type="http://schemas.openxmlformats.org/officeDocument/2006/relationships/slide" Target="/ppt/slides/slide1.xml" Id="R996afe54cbf14d68" /><Relationship Type="http://schemas.openxmlformats.org/officeDocument/2006/relationships/slide" Target="/ppt/slides/slide2.xml" Id="R61ab5fc5cc3349f2" /><Relationship Type="http://schemas.openxmlformats.org/officeDocument/2006/relationships/slide" Target="/ppt/slides/slide3.xml" Id="R293f140d763c407d" /><Relationship Type="http://schemas.openxmlformats.org/officeDocument/2006/relationships/slide" Target="/ppt/slides/slide4.xml" Id="Rb0477e4c2ce94eeb" /><Relationship Type="http://schemas.openxmlformats.org/officeDocument/2006/relationships/slide" Target="/ppt/slides/slide5.xml" Id="Re150d5ab268045c3" /><Relationship Type="http://schemas.openxmlformats.org/officeDocument/2006/relationships/slide" Target="/ppt/slides/slide6.xml" Id="Rc8a0156b9f7c4b0b" /><Relationship Type="http://schemas.openxmlformats.org/officeDocument/2006/relationships/slide" Target="/ppt/slides/slide7.xml" Id="Rf5776258c21748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881697f09d4f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13cbd57e94427" /><Relationship Type="http://schemas.openxmlformats.org/officeDocument/2006/relationships/theme" Target="/ppt/slideMasters/theme/theme1.xml" Id="R0c93202decd14d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113cbd57e944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eb119c83a42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5dfb686b140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b84c5d39941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b28606a634f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f962f8e3a43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bfc1ee7ce43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28db6649d4c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BÅRSETH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BÅRSETH REGNSKAP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7 104 375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1 564 403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2 780 320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BÅRSETH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43 15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985 698 686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