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a4c2bf4a2340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07c03884f54b26"/>
  </p:sldMasterIdLst>
  <p:sldIdLst>
    <p:sldId xmlns:r="http://schemas.openxmlformats.org/officeDocument/2006/relationships" id="256" r:id="Rb88a7610c8b94f2f"/>
    <p:sldId xmlns:r="http://schemas.openxmlformats.org/officeDocument/2006/relationships" id="257" r:id="R42286dfc758d49a6"/>
    <p:sldId xmlns:r="http://schemas.openxmlformats.org/officeDocument/2006/relationships" id="258" r:id="R45cb35bcdcc2408c"/>
    <p:sldId xmlns:r="http://schemas.openxmlformats.org/officeDocument/2006/relationships" id="259" r:id="Ra74fac845c8d4561"/>
    <p:sldId xmlns:r="http://schemas.openxmlformats.org/officeDocument/2006/relationships" id="260" r:id="R2364cb4e2ea54b0a"/>
    <p:sldId xmlns:r="http://schemas.openxmlformats.org/officeDocument/2006/relationships" id="261" r:id="R90b77d941c464b43"/>
    <p:sldId xmlns:r="http://schemas.openxmlformats.org/officeDocument/2006/relationships" id="262" r:id="Rd0b5f14949b244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07c03884f54b26" /><Relationship Type="http://schemas.openxmlformats.org/officeDocument/2006/relationships/slide" Target="/ppt/slides/slide1.xml" Id="Rb88a7610c8b94f2f" /><Relationship Type="http://schemas.openxmlformats.org/officeDocument/2006/relationships/slide" Target="/ppt/slides/slide2.xml" Id="R42286dfc758d49a6" /><Relationship Type="http://schemas.openxmlformats.org/officeDocument/2006/relationships/slide" Target="/ppt/slides/slide3.xml" Id="R45cb35bcdcc2408c" /><Relationship Type="http://schemas.openxmlformats.org/officeDocument/2006/relationships/slide" Target="/ppt/slides/slide4.xml" Id="Ra74fac845c8d4561" /><Relationship Type="http://schemas.openxmlformats.org/officeDocument/2006/relationships/slide" Target="/ppt/slides/slide5.xml" Id="R2364cb4e2ea54b0a" /><Relationship Type="http://schemas.openxmlformats.org/officeDocument/2006/relationships/slide" Target="/ppt/slides/slide6.xml" Id="R90b77d941c464b43" /><Relationship Type="http://schemas.openxmlformats.org/officeDocument/2006/relationships/slide" Target="/ppt/slides/slide7.xml" Id="Rd0b5f14949b244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b80a7f4a0340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136558f364cbf" /><Relationship Type="http://schemas.openxmlformats.org/officeDocument/2006/relationships/theme" Target="/ppt/slideMasters/theme/theme1.xml" Id="Rf8573db6e1634e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f136558f364c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9b5ae71544d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70505293447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471cb53e64e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bbf7ea62a41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344d892df42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4324be2bc48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7062ff7b041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LANGFONN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LANGFONN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24 291 811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22 091 313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21 325 604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306 533 691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333 999 083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BERGESEN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Frøyas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18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985 701 113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