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6dbcb637e04f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f56888defb4963"/>
  </p:sldMasterIdLst>
  <p:sldIdLst>
    <p:sldId xmlns:r="http://schemas.openxmlformats.org/officeDocument/2006/relationships" id="256" r:id="R22700bf0ec474d2d"/>
    <p:sldId xmlns:r="http://schemas.openxmlformats.org/officeDocument/2006/relationships" id="257" r:id="R30a4d8992ffb4bee"/>
    <p:sldId xmlns:r="http://schemas.openxmlformats.org/officeDocument/2006/relationships" id="258" r:id="Rf08067a91b0c4cbc"/>
    <p:sldId xmlns:r="http://schemas.openxmlformats.org/officeDocument/2006/relationships" id="259" r:id="Rbde0394055994708"/>
    <p:sldId xmlns:r="http://schemas.openxmlformats.org/officeDocument/2006/relationships" id="260" r:id="R31185e8d3c9945ad"/>
    <p:sldId xmlns:r="http://schemas.openxmlformats.org/officeDocument/2006/relationships" id="261" r:id="R3740e49a6ed947c9"/>
    <p:sldId xmlns:r="http://schemas.openxmlformats.org/officeDocument/2006/relationships" id="262" r:id="R261db56bdbf64c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f56888defb4963" /><Relationship Type="http://schemas.openxmlformats.org/officeDocument/2006/relationships/slide" Target="/ppt/slides/slide1.xml" Id="R22700bf0ec474d2d" /><Relationship Type="http://schemas.openxmlformats.org/officeDocument/2006/relationships/slide" Target="/ppt/slides/slide2.xml" Id="R30a4d8992ffb4bee" /><Relationship Type="http://schemas.openxmlformats.org/officeDocument/2006/relationships/slide" Target="/ppt/slides/slide3.xml" Id="Rf08067a91b0c4cbc" /><Relationship Type="http://schemas.openxmlformats.org/officeDocument/2006/relationships/slide" Target="/ppt/slides/slide4.xml" Id="Rbde0394055994708" /><Relationship Type="http://schemas.openxmlformats.org/officeDocument/2006/relationships/slide" Target="/ppt/slides/slide5.xml" Id="R31185e8d3c9945ad" /><Relationship Type="http://schemas.openxmlformats.org/officeDocument/2006/relationships/slide" Target="/ppt/slides/slide6.xml" Id="R3740e49a6ed947c9" /><Relationship Type="http://schemas.openxmlformats.org/officeDocument/2006/relationships/slide" Target="/ppt/slides/slide7.xml" Id="R261db56bdbf64c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6a1909145b4e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0f3b097be4e2d" /><Relationship Type="http://schemas.openxmlformats.org/officeDocument/2006/relationships/theme" Target="/ppt/slideMasters/theme/theme1.xml" Id="Rbd44f25810bb46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30f3b097be4e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62ea3193f48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42943498e40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40aee36e946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021058f1840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4699182ed48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0a1df602147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afb6c44554c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CITIUS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CITIUS INVEST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519 038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−3 911 085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5 353 227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5 543 794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BRÅTHEN JACK SKALLERUD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Hoslejordet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985 707 413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