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4e412deb94d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52d4f314c4daa"/>
  </p:sldMasterIdLst>
  <p:sldIdLst>
    <p:sldId xmlns:r="http://schemas.openxmlformats.org/officeDocument/2006/relationships" id="256" r:id="Ra67153adaec44a00"/>
    <p:sldId xmlns:r="http://schemas.openxmlformats.org/officeDocument/2006/relationships" id="257" r:id="Re4798b9b505b4313"/>
    <p:sldId xmlns:r="http://schemas.openxmlformats.org/officeDocument/2006/relationships" id="258" r:id="R757cec491996496e"/>
    <p:sldId xmlns:r="http://schemas.openxmlformats.org/officeDocument/2006/relationships" id="259" r:id="R9b3b24374705408e"/>
    <p:sldId xmlns:r="http://schemas.openxmlformats.org/officeDocument/2006/relationships" id="260" r:id="R52b2d161040b4764"/>
    <p:sldId xmlns:r="http://schemas.openxmlformats.org/officeDocument/2006/relationships" id="261" r:id="Rbbda89b23eb545e5"/>
    <p:sldId xmlns:r="http://schemas.openxmlformats.org/officeDocument/2006/relationships" id="262" r:id="Red0c89077eed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52d4f314c4daa" /><Relationship Type="http://schemas.openxmlformats.org/officeDocument/2006/relationships/slide" Target="/ppt/slides/slide1.xml" Id="Ra67153adaec44a00" /><Relationship Type="http://schemas.openxmlformats.org/officeDocument/2006/relationships/slide" Target="/ppt/slides/slide2.xml" Id="Re4798b9b505b4313" /><Relationship Type="http://schemas.openxmlformats.org/officeDocument/2006/relationships/slide" Target="/ppt/slides/slide3.xml" Id="R757cec491996496e" /><Relationship Type="http://schemas.openxmlformats.org/officeDocument/2006/relationships/slide" Target="/ppt/slides/slide4.xml" Id="R9b3b24374705408e" /><Relationship Type="http://schemas.openxmlformats.org/officeDocument/2006/relationships/slide" Target="/ppt/slides/slide5.xml" Id="R52b2d161040b4764" /><Relationship Type="http://schemas.openxmlformats.org/officeDocument/2006/relationships/slide" Target="/ppt/slides/slide6.xml" Id="Rbbda89b23eb545e5" /><Relationship Type="http://schemas.openxmlformats.org/officeDocument/2006/relationships/slide" Target="/ppt/slides/slide7.xml" Id="Red0c89077eed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ed9f58fb244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390c4259f47f8" /><Relationship Type="http://schemas.openxmlformats.org/officeDocument/2006/relationships/theme" Target="/ppt/slideMasters/theme/theme1.xml" Id="R9c8b3495904a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390c4259f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45fbc8cf54b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9b59a26d146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12adcd9c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917d45ae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c37480a27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dade6c25246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2afc38cd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