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631f34a234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768dbe3f80482c"/>
  </p:sldMasterIdLst>
  <p:sldIdLst>
    <p:sldId xmlns:r="http://schemas.openxmlformats.org/officeDocument/2006/relationships" id="256" r:id="R695a17bd75a34215"/>
    <p:sldId xmlns:r="http://schemas.openxmlformats.org/officeDocument/2006/relationships" id="257" r:id="R66a462f8bf324809"/>
    <p:sldId xmlns:r="http://schemas.openxmlformats.org/officeDocument/2006/relationships" id="258" r:id="R7de1de738fe647c7"/>
    <p:sldId xmlns:r="http://schemas.openxmlformats.org/officeDocument/2006/relationships" id="259" r:id="R163772af725d40f9"/>
    <p:sldId xmlns:r="http://schemas.openxmlformats.org/officeDocument/2006/relationships" id="260" r:id="Re2f1ac77c8cf47ec"/>
    <p:sldId xmlns:r="http://schemas.openxmlformats.org/officeDocument/2006/relationships" id="261" r:id="Rf061c24255e946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768dbe3f80482c" /><Relationship Type="http://schemas.openxmlformats.org/officeDocument/2006/relationships/slide" Target="/ppt/slides/slide1.xml" Id="R695a17bd75a34215" /><Relationship Type="http://schemas.openxmlformats.org/officeDocument/2006/relationships/slide" Target="/ppt/slides/slide2.xml" Id="R66a462f8bf324809" /><Relationship Type="http://schemas.openxmlformats.org/officeDocument/2006/relationships/slide" Target="/ppt/slides/slide3.xml" Id="R7de1de738fe647c7" /><Relationship Type="http://schemas.openxmlformats.org/officeDocument/2006/relationships/slide" Target="/ppt/slides/slide4.xml" Id="R163772af725d40f9" /><Relationship Type="http://schemas.openxmlformats.org/officeDocument/2006/relationships/slide" Target="/ppt/slides/slide5.xml" Id="Re2f1ac77c8cf47ec" /><Relationship Type="http://schemas.openxmlformats.org/officeDocument/2006/relationships/slide" Target="/ppt/slides/slide6.xml" Id="Rf061c24255e946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245c7ebee4f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ff316708a461d" /><Relationship Type="http://schemas.openxmlformats.org/officeDocument/2006/relationships/theme" Target="/ppt/slideMasters/theme/theme1.xml" Id="Race392914e8144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ff316708a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ad194ffde49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d47b90871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4faa690034f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3d14f441443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f3035095140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f3acc2be3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K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K LARSEN AS ble etablert [år] og holder til i Bøstad.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29 784 759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4 142 427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3 946 592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25 445 798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28 994 409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Vikingveien 436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8360 Bøstad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41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985 770 980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