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f799256b2d4d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858714e76f45e9"/>
  </p:sldMasterIdLst>
  <p:sldIdLst>
    <p:sldId xmlns:r="http://schemas.openxmlformats.org/officeDocument/2006/relationships" id="256" r:id="R84dca0ce178a4657"/>
    <p:sldId xmlns:r="http://schemas.openxmlformats.org/officeDocument/2006/relationships" id="257" r:id="Rc740738ce86f48b8"/>
    <p:sldId xmlns:r="http://schemas.openxmlformats.org/officeDocument/2006/relationships" id="258" r:id="R653c8a837eec4398"/>
    <p:sldId xmlns:r="http://schemas.openxmlformats.org/officeDocument/2006/relationships" id="259" r:id="R7e70c12d652b4ba8"/>
    <p:sldId xmlns:r="http://schemas.openxmlformats.org/officeDocument/2006/relationships" id="260" r:id="R32209292aeca4d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858714e76f45e9" /><Relationship Type="http://schemas.openxmlformats.org/officeDocument/2006/relationships/slide" Target="/ppt/slides/slide1.xml" Id="R84dca0ce178a4657" /><Relationship Type="http://schemas.openxmlformats.org/officeDocument/2006/relationships/slide" Target="/ppt/slides/slide2.xml" Id="Rc740738ce86f48b8" /><Relationship Type="http://schemas.openxmlformats.org/officeDocument/2006/relationships/slide" Target="/ppt/slides/slide3.xml" Id="R653c8a837eec4398" /><Relationship Type="http://schemas.openxmlformats.org/officeDocument/2006/relationships/slide" Target="/ppt/slides/slide4.xml" Id="R7e70c12d652b4ba8" /><Relationship Type="http://schemas.openxmlformats.org/officeDocument/2006/relationships/slide" Target="/ppt/slides/slide5.xml" Id="R32209292aeca4d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9c8f8efdc4e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fcdf207eb4831" /><Relationship Type="http://schemas.openxmlformats.org/officeDocument/2006/relationships/theme" Target="/ppt/slideMasters/theme/theme1.xml" Id="R1d9151a82cbd4f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0fcdf207eb48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c83b2866b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d9e9404ea47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0a10809ad46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dd620b24c4d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8b3b61afe4f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MARINA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MARINA BRYGGE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985 874 913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