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e563dc6fe3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4e2502861e4c94"/>
  </p:sldMasterIdLst>
  <p:sldIdLst>
    <p:sldId xmlns:r="http://schemas.openxmlformats.org/officeDocument/2006/relationships" id="256" r:id="Rbff43811d45143b8"/>
    <p:sldId xmlns:r="http://schemas.openxmlformats.org/officeDocument/2006/relationships" id="257" r:id="Ra11b21d96ba44603"/>
    <p:sldId xmlns:r="http://schemas.openxmlformats.org/officeDocument/2006/relationships" id="258" r:id="R4d61cfa7d81949dd"/>
    <p:sldId xmlns:r="http://schemas.openxmlformats.org/officeDocument/2006/relationships" id="259" r:id="Raf6ff69f03d44368"/>
    <p:sldId xmlns:r="http://schemas.openxmlformats.org/officeDocument/2006/relationships" id="260" r:id="Re497df4525d349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e2502861e4c94" /><Relationship Type="http://schemas.openxmlformats.org/officeDocument/2006/relationships/slide" Target="/ppt/slides/slide1.xml" Id="Rbff43811d45143b8" /><Relationship Type="http://schemas.openxmlformats.org/officeDocument/2006/relationships/slide" Target="/ppt/slides/slide2.xml" Id="Ra11b21d96ba44603" /><Relationship Type="http://schemas.openxmlformats.org/officeDocument/2006/relationships/slide" Target="/ppt/slides/slide3.xml" Id="R4d61cfa7d81949dd" /><Relationship Type="http://schemas.openxmlformats.org/officeDocument/2006/relationships/slide" Target="/ppt/slides/slide4.xml" Id="Raf6ff69f03d44368" /><Relationship Type="http://schemas.openxmlformats.org/officeDocument/2006/relationships/slide" Target="/ppt/slides/slide5.xml" Id="Re497df4525d349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f5149075048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b94707ce44cb8" /><Relationship Type="http://schemas.openxmlformats.org/officeDocument/2006/relationships/theme" Target="/ppt/slideMasters/theme/theme1.xml" Id="R1de9bf06749a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3b94707ce4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cfa77a81543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c98b2d6b142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ba14423ba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a5c22674641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8e6bfbaee41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STOKKE AKTIVITET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AKTIVITET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AKTIVITET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AKTIVITET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AKTIVITET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AKTIVITET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985 944 709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AKTIVITET AS</a:t>
            </a:r>
          </a:p>
        </p:txBody>
      </p:sp>
    </p:spTree>
  </p:cSld>
  <p:clrMapOvr>
    <a:masterClrMapping xmlns:a="http://schemas.openxmlformats.org/drawingml/2006/main"/>
  </p:clrMapOvr>
</p:sld>
</file>