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4890a0eb7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01a603ea04415"/>
  </p:sldMasterIdLst>
  <p:sldIdLst>
    <p:sldId xmlns:r="http://schemas.openxmlformats.org/officeDocument/2006/relationships" id="256" r:id="R2c438864f728411f"/>
    <p:sldId xmlns:r="http://schemas.openxmlformats.org/officeDocument/2006/relationships" id="257" r:id="Racfc51b678cd4aa6"/>
    <p:sldId xmlns:r="http://schemas.openxmlformats.org/officeDocument/2006/relationships" id="258" r:id="Rb71589252fd44c9e"/>
    <p:sldId xmlns:r="http://schemas.openxmlformats.org/officeDocument/2006/relationships" id="259" r:id="R1c41c740e7474064"/>
    <p:sldId xmlns:r="http://schemas.openxmlformats.org/officeDocument/2006/relationships" id="260" r:id="R8aee198b27634ba2"/>
    <p:sldId xmlns:r="http://schemas.openxmlformats.org/officeDocument/2006/relationships" id="261" r:id="R8754780a2060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01a603ea04415" /><Relationship Type="http://schemas.openxmlformats.org/officeDocument/2006/relationships/slide" Target="/ppt/slides/slide1.xml" Id="R2c438864f728411f" /><Relationship Type="http://schemas.openxmlformats.org/officeDocument/2006/relationships/slide" Target="/ppt/slides/slide2.xml" Id="Racfc51b678cd4aa6" /><Relationship Type="http://schemas.openxmlformats.org/officeDocument/2006/relationships/slide" Target="/ppt/slides/slide3.xml" Id="Rb71589252fd44c9e" /><Relationship Type="http://schemas.openxmlformats.org/officeDocument/2006/relationships/slide" Target="/ppt/slides/slide4.xml" Id="R1c41c740e7474064" /><Relationship Type="http://schemas.openxmlformats.org/officeDocument/2006/relationships/slide" Target="/ppt/slides/slide5.xml" Id="R8aee198b27634ba2" /><Relationship Type="http://schemas.openxmlformats.org/officeDocument/2006/relationships/slide" Target="/ppt/slides/slide6.xml" Id="R8754780a2060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38b74df4f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1ae04c6074557" /><Relationship Type="http://schemas.openxmlformats.org/officeDocument/2006/relationships/theme" Target="/ppt/slideMasters/theme/theme1.xml" Id="Rd3fbffcf2514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b1ae04c607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77db2935d4c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7ebe6f123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4cb9fec79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dd5cac307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fa0302dd6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313982c12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KENAN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KENAN CONSULTING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986 032 002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KENAN CONSULTING AS</a:t>
            </a:r>
          </a:p>
        </p:txBody>
      </p:sp>
    </p:spTree>
  </p:cSld>
  <p:clrMapOvr>
    <a:masterClrMapping xmlns:a="http://schemas.openxmlformats.org/drawingml/2006/main"/>
  </p:clrMapOvr>
</p:sld>
</file>