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6f5e38ab14e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5977a1251e4967"/>
  </p:sldMasterIdLst>
  <p:sldIdLst>
    <p:sldId xmlns:r="http://schemas.openxmlformats.org/officeDocument/2006/relationships" id="256" r:id="R62311179222b472e"/>
    <p:sldId xmlns:r="http://schemas.openxmlformats.org/officeDocument/2006/relationships" id="257" r:id="R1f21b744cc774232"/>
    <p:sldId xmlns:r="http://schemas.openxmlformats.org/officeDocument/2006/relationships" id="258" r:id="Rfb4300c67a0942ca"/>
    <p:sldId xmlns:r="http://schemas.openxmlformats.org/officeDocument/2006/relationships" id="259" r:id="Rd357c9fc97c547ad"/>
    <p:sldId xmlns:r="http://schemas.openxmlformats.org/officeDocument/2006/relationships" id="260" r:id="R61df85fe6b1248ed"/>
    <p:sldId xmlns:r="http://schemas.openxmlformats.org/officeDocument/2006/relationships" id="261" r:id="R5fafd3d251a94e2c"/>
    <p:sldId xmlns:r="http://schemas.openxmlformats.org/officeDocument/2006/relationships" id="262" r:id="Rb211f52eeaac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977a1251e4967" /><Relationship Type="http://schemas.openxmlformats.org/officeDocument/2006/relationships/slide" Target="/ppt/slides/slide1.xml" Id="R62311179222b472e" /><Relationship Type="http://schemas.openxmlformats.org/officeDocument/2006/relationships/slide" Target="/ppt/slides/slide2.xml" Id="R1f21b744cc774232" /><Relationship Type="http://schemas.openxmlformats.org/officeDocument/2006/relationships/slide" Target="/ppt/slides/slide3.xml" Id="Rfb4300c67a0942ca" /><Relationship Type="http://schemas.openxmlformats.org/officeDocument/2006/relationships/slide" Target="/ppt/slides/slide4.xml" Id="Rd357c9fc97c547ad" /><Relationship Type="http://schemas.openxmlformats.org/officeDocument/2006/relationships/slide" Target="/ppt/slides/slide5.xml" Id="R61df85fe6b1248ed" /><Relationship Type="http://schemas.openxmlformats.org/officeDocument/2006/relationships/slide" Target="/ppt/slides/slide6.xml" Id="R5fafd3d251a94e2c" /><Relationship Type="http://schemas.openxmlformats.org/officeDocument/2006/relationships/slide" Target="/ppt/slides/slide7.xml" Id="Rb211f52eeaac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e3940fae7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2834bc4984fd1" /><Relationship Type="http://schemas.openxmlformats.org/officeDocument/2006/relationships/theme" Target="/ppt/slideMasters/theme/theme1.xml" Id="Rae71cc47bad74b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22834bc498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b79c2b9b84a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22c569bd2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b786de1694a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8678af65d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53eb1d05a4c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a152cfe7b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8d7dbc30e4b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LENNART GRØTT HOLEN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986 062 521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PINAR INVEST AS</a:t>
            </a:r>
          </a:p>
        </p:txBody>
      </p:sp>
    </p:spTree>
  </p:cSld>
  <p:clrMapOvr>
    <a:masterClrMapping xmlns:a="http://schemas.openxmlformats.org/drawingml/2006/main"/>
  </p:clrMapOvr>
</p:sld>
</file>