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4e83598e3d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c803046da4c45"/>
  </p:sldMasterIdLst>
  <p:sldIdLst>
    <p:sldId xmlns:r="http://schemas.openxmlformats.org/officeDocument/2006/relationships" id="256" r:id="R5b2b79bc70d9495a"/>
    <p:sldId xmlns:r="http://schemas.openxmlformats.org/officeDocument/2006/relationships" id="257" r:id="R84aba87aec2e4076"/>
    <p:sldId xmlns:r="http://schemas.openxmlformats.org/officeDocument/2006/relationships" id="258" r:id="R90816ef05ace42f8"/>
    <p:sldId xmlns:r="http://schemas.openxmlformats.org/officeDocument/2006/relationships" id="259" r:id="Re7d8f9718650448f"/>
    <p:sldId xmlns:r="http://schemas.openxmlformats.org/officeDocument/2006/relationships" id="260" r:id="R18b08887e02048fa"/>
    <p:sldId xmlns:r="http://schemas.openxmlformats.org/officeDocument/2006/relationships" id="261" r:id="R610a30bf37f04860"/>
    <p:sldId xmlns:r="http://schemas.openxmlformats.org/officeDocument/2006/relationships" id="262" r:id="R221cea8262794f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c803046da4c45" /><Relationship Type="http://schemas.openxmlformats.org/officeDocument/2006/relationships/slide" Target="/ppt/slides/slide1.xml" Id="R5b2b79bc70d9495a" /><Relationship Type="http://schemas.openxmlformats.org/officeDocument/2006/relationships/slide" Target="/ppt/slides/slide2.xml" Id="R84aba87aec2e4076" /><Relationship Type="http://schemas.openxmlformats.org/officeDocument/2006/relationships/slide" Target="/ppt/slides/slide3.xml" Id="R90816ef05ace42f8" /><Relationship Type="http://schemas.openxmlformats.org/officeDocument/2006/relationships/slide" Target="/ppt/slides/slide4.xml" Id="Re7d8f9718650448f" /><Relationship Type="http://schemas.openxmlformats.org/officeDocument/2006/relationships/slide" Target="/ppt/slides/slide5.xml" Id="R18b08887e02048fa" /><Relationship Type="http://schemas.openxmlformats.org/officeDocument/2006/relationships/slide" Target="/ppt/slides/slide6.xml" Id="R610a30bf37f04860" /><Relationship Type="http://schemas.openxmlformats.org/officeDocument/2006/relationships/slide" Target="/ppt/slides/slide7.xml" Id="R221cea8262794f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ac4389c7f4a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3563ae4fd499c" /><Relationship Type="http://schemas.openxmlformats.org/officeDocument/2006/relationships/theme" Target="/ppt/slideMasters/theme/theme1.xml" Id="Ra1bb1675c3d644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3563ae4fd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5929db58d48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c9b92729f4e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1cac806684f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e836a578740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da43e5f1841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f306a69c142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043cf4eba40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PINAR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392 048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LENNART GRØTT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Østensjøveien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986 062 521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