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94aacbbb524c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7f2c087934774"/>
  </p:sldMasterIdLst>
  <p:sldIdLst>
    <p:sldId xmlns:r="http://schemas.openxmlformats.org/officeDocument/2006/relationships" id="256" r:id="R61652b505a6946cd"/>
    <p:sldId xmlns:r="http://schemas.openxmlformats.org/officeDocument/2006/relationships" id="257" r:id="Ree5fb692e32d44cf"/>
    <p:sldId xmlns:r="http://schemas.openxmlformats.org/officeDocument/2006/relationships" id="258" r:id="R44b7977c2ca34d9b"/>
    <p:sldId xmlns:r="http://schemas.openxmlformats.org/officeDocument/2006/relationships" id="259" r:id="R2b3208af905d4f63"/>
    <p:sldId xmlns:r="http://schemas.openxmlformats.org/officeDocument/2006/relationships" id="260" r:id="Rb08ff86d13d648dc"/>
    <p:sldId xmlns:r="http://schemas.openxmlformats.org/officeDocument/2006/relationships" id="261" r:id="R2d8c4b466edb4994"/>
    <p:sldId xmlns:r="http://schemas.openxmlformats.org/officeDocument/2006/relationships" id="262" r:id="R59cdc5f65966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7f2c087934774" /><Relationship Type="http://schemas.openxmlformats.org/officeDocument/2006/relationships/slide" Target="/ppt/slides/slide1.xml" Id="R61652b505a6946cd" /><Relationship Type="http://schemas.openxmlformats.org/officeDocument/2006/relationships/slide" Target="/ppt/slides/slide2.xml" Id="Ree5fb692e32d44cf" /><Relationship Type="http://schemas.openxmlformats.org/officeDocument/2006/relationships/slide" Target="/ppt/slides/slide3.xml" Id="R44b7977c2ca34d9b" /><Relationship Type="http://schemas.openxmlformats.org/officeDocument/2006/relationships/slide" Target="/ppt/slides/slide4.xml" Id="R2b3208af905d4f63" /><Relationship Type="http://schemas.openxmlformats.org/officeDocument/2006/relationships/slide" Target="/ppt/slides/slide5.xml" Id="Rb08ff86d13d648dc" /><Relationship Type="http://schemas.openxmlformats.org/officeDocument/2006/relationships/slide" Target="/ppt/slides/slide6.xml" Id="R2d8c4b466edb4994" /><Relationship Type="http://schemas.openxmlformats.org/officeDocument/2006/relationships/slide" Target="/ppt/slides/slide7.xml" Id="R59cdc5f65966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9ddfd31c2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a97eca494457d" /><Relationship Type="http://schemas.openxmlformats.org/officeDocument/2006/relationships/theme" Target="/ppt/slideMasters/theme/theme1.xml" Id="R0276b58b2682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a97eca49445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94bbcd640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8f3e25b5c47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c8902c0d948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3db856ebe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64d5254a4c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37ce2d3684a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6f11a8d8a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