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42475a0ee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37622f94b4930"/>
  </p:sldMasterIdLst>
  <p:sldIdLst>
    <p:sldId xmlns:r="http://schemas.openxmlformats.org/officeDocument/2006/relationships" id="256" r:id="R1187fb4567a04cff"/>
    <p:sldId xmlns:r="http://schemas.openxmlformats.org/officeDocument/2006/relationships" id="257" r:id="Ra5964df3ca65457c"/>
    <p:sldId xmlns:r="http://schemas.openxmlformats.org/officeDocument/2006/relationships" id="258" r:id="R96d6443051cb41b0"/>
    <p:sldId xmlns:r="http://schemas.openxmlformats.org/officeDocument/2006/relationships" id="259" r:id="R1313b3830c5743c5"/>
    <p:sldId xmlns:r="http://schemas.openxmlformats.org/officeDocument/2006/relationships" id="260" r:id="Ra2f782c4857e49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37622f94b4930" /><Relationship Type="http://schemas.openxmlformats.org/officeDocument/2006/relationships/slide" Target="/ppt/slides/slide1.xml" Id="R1187fb4567a04cff" /><Relationship Type="http://schemas.openxmlformats.org/officeDocument/2006/relationships/slide" Target="/ppt/slides/slide2.xml" Id="Ra5964df3ca65457c" /><Relationship Type="http://schemas.openxmlformats.org/officeDocument/2006/relationships/slide" Target="/ppt/slides/slide3.xml" Id="R96d6443051cb41b0" /><Relationship Type="http://schemas.openxmlformats.org/officeDocument/2006/relationships/slide" Target="/ppt/slides/slide4.xml" Id="R1313b3830c5743c5" /><Relationship Type="http://schemas.openxmlformats.org/officeDocument/2006/relationships/slide" Target="/ppt/slides/slide5.xml" Id="Ra2f782c4857e49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1eb1f080c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1d70698a04937" /><Relationship Type="http://schemas.openxmlformats.org/officeDocument/2006/relationships/theme" Target="/ppt/slideMasters/theme/theme1.xml" Id="R133f5850dacd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1d70698a0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aac28ab61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76b4471e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83b5b656f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c8734221d4d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4cb4c9d3f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 ENERGI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87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arne.gunnar.holvik@gabler.no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986 086 021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