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468346d50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87e84dda34cbe"/>
  </p:sldMasterIdLst>
  <p:sldIdLst>
    <p:sldId xmlns:r="http://schemas.openxmlformats.org/officeDocument/2006/relationships" id="256" r:id="Ra0b30b3f096f4be6"/>
    <p:sldId xmlns:r="http://schemas.openxmlformats.org/officeDocument/2006/relationships" id="257" r:id="R8dcb7966563d4e5d"/>
    <p:sldId xmlns:r="http://schemas.openxmlformats.org/officeDocument/2006/relationships" id="258" r:id="R102799a90cd54560"/>
    <p:sldId xmlns:r="http://schemas.openxmlformats.org/officeDocument/2006/relationships" id="259" r:id="Re9a0fea029584149"/>
    <p:sldId xmlns:r="http://schemas.openxmlformats.org/officeDocument/2006/relationships" id="260" r:id="R2f466254799d44ce"/>
    <p:sldId xmlns:r="http://schemas.openxmlformats.org/officeDocument/2006/relationships" id="261" r:id="R763ec4198a214d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87e84dda34cbe" /><Relationship Type="http://schemas.openxmlformats.org/officeDocument/2006/relationships/slide" Target="/ppt/slides/slide1.xml" Id="Ra0b30b3f096f4be6" /><Relationship Type="http://schemas.openxmlformats.org/officeDocument/2006/relationships/slide" Target="/ppt/slides/slide2.xml" Id="R8dcb7966563d4e5d" /><Relationship Type="http://schemas.openxmlformats.org/officeDocument/2006/relationships/slide" Target="/ppt/slides/slide3.xml" Id="R102799a90cd54560" /><Relationship Type="http://schemas.openxmlformats.org/officeDocument/2006/relationships/slide" Target="/ppt/slides/slide4.xml" Id="Re9a0fea029584149" /><Relationship Type="http://schemas.openxmlformats.org/officeDocument/2006/relationships/slide" Target="/ppt/slides/slide5.xml" Id="R2f466254799d44ce" /><Relationship Type="http://schemas.openxmlformats.org/officeDocument/2006/relationships/slide" Target="/ppt/slides/slide6.xml" Id="R763ec4198a214d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34b045e95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fa79e34664e67" /><Relationship Type="http://schemas.openxmlformats.org/officeDocument/2006/relationships/theme" Target="/ppt/slideMasters/theme/theme1.xml" Id="R896bad877960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4fa79e3466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cfde2ddb5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159baad5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794683f3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afbeaffa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743f671a4d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0ece2da5941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