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58dc515c7943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791664067443df"/>
  </p:sldMasterIdLst>
  <p:sldIdLst>
    <p:sldId xmlns:r="http://schemas.openxmlformats.org/officeDocument/2006/relationships" id="256" r:id="R3760146b964a4a6f"/>
    <p:sldId xmlns:r="http://schemas.openxmlformats.org/officeDocument/2006/relationships" id="257" r:id="R91627469bdce4bd1"/>
    <p:sldId xmlns:r="http://schemas.openxmlformats.org/officeDocument/2006/relationships" id="258" r:id="Rc2164d30ed254299"/>
    <p:sldId xmlns:r="http://schemas.openxmlformats.org/officeDocument/2006/relationships" id="259" r:id="R1d6bb701d5e645de"/>
    <p:sldId xmlns:r="http://schemas.openxmlformats.org/officeDocument/2006/relationships" id="260" r:id="R6cafb834317340f2"/>
    <p:sldId xmlns:r="http://schemas.openxmlformats.org/officeDocument/2006/relationships" id="261" r:id="Ra44fa03ec6c14a19"/>
    <p:sldId xmlns:r="http://schemas.openxmlformats.org/officeDocument/2006/relationships" id="262" r:id="R093c1433afb24a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791664067443df" /><Relationship Type="http://schemas.openxmlformats.org/officeDocument/2006/relationships/slide" Target="/ppt/slides/slide1.xml" Id="R3760146b964a4a6f" /><Relationship Type="http://schemas.openxmlformats.org/officeDocument/2006/relationships/slide" Target="/ppt/slides/slide2.xml" Id="R91627469bdce4bd1" /><Relationship Type="http://schemas.openxmlformats.org/officeDocument/2006/relationships/slide" Target="/ppt/slides/slide3.xml" Id="Rc2164d30ed254299" /><Relationship Type="http://schemas.openxmlformats.org/officeDocument/2006/relationships/slide" Target="/ppt/slides/slide4.xml" Id="R1d6bb701d5e645de" /><Relationship Type="http://schemas.openxmlformats.org/officeDocument/2006/relationships/slide" Target="/ppt/slides/slide5.xml" Id="R6cafb834317340f2" /><Relationship Type="http://schemas.openxmlformats.org/officeDocument/2006/relationships/slide" Target="/ppt/slides/slide6.xml" Id="Ra44fa03ec6c14a19" /><Relationship Type="http://schemas.openxmlformats.org/officeDocument/2006/relationships/slide" Target="/ppt/slides/slide7.xml" Id="R093c1433afb24a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877476d9a14d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96adf7d304056" /><Relationship Type="http://schemas.openxmlformats.org/officeDocument/2006/relationships/theme" Target="/ppt/slideMasters/theme/theme1.xml" Id="Ra9d40403423b49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196adf7d3040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e0f0d7cfb45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7693d633a4b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78a982af84d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106877b8641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45d87f13c45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8213468ab40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271c237b94a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FINANS &amp; REGNSKAP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5 175 442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1 129 519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1 846 103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