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dc876a902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70610943e4bf5"/>
  </p:sldMasterIdLst>
  <p:sldIdLst>
    <p:sldId xmlns:r="http://schemas.openxmlformats.org/officeDocument/2006/relationships" id="256" r:id="Rad5704d14c2c452c"/>
    <p:sldId xmlns:r="http://schemas.openxmlformats.org/officeDocument/2006/relationships" id="257" r:id="Ra117de972fdf44c9"/>
    <p:sldId xmlns:r="http://schemas.openxmlformats.org/officeDocument/2006/relationships" id="258" r:id="Rf4c82f8afc9346c3"/>
    <p:sldId xmlns:r="http://schemas.openxmlformats.org/officeDocument/2006/relationships" id="259" r:id="R38b130694da84153"/>
    <p:sldId xmlns:r="http://schemas.openxmlformats.org/officeDocument/2006/relationships" id="260" r:id="R09ef69c008b349d8"/>
    <p:sldId xmlns:r="http://schemas.openxmlformats.org/officeDocument/2006/relationships" id="261" r:id="R8e67a2440b7d4175"/>
    <p:sldId xmlns:r="http://schemas.openxmlformats.org/officeDocument/2006/relationships" id="262" r:id="R3797974ea174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70610943e4bf5" /><Relationship Type="http://schemas.openxmlformats.org/officeDocument/2006/relationships/slide" Target="/ppt/slides/slide1.xml" Id="Rad5704d14c2c452c" /><Relationship Type="http://schemas.openxmlformats.org/officeDocument/2006/relationships/slide" Target="/ppt/slides/slide2.xml" Id="Ra117de972fdf44c9" /><Relationship Type="http://schemas.openxmlformats.org/officeDocument/2006/relationships/slide" Target="/ppt/slides/slide3.xml" Id="Rf4c82f8afc9346c3" /><Relationship Type="http://schemas.openxmlformats.org/officeDocument/2006/relationships/slide" Target="/ppt/slides/slide4.xml" Id="R38b130694da84153" /><Relationship Type="http://schemas.openxmlformats.org/officeDocument/2006/relationships/slide" Target="/ppt/slides/slide5.xml" Id="R09ef69c008b349d8" /><Relationship Type="http://schemas.openxmlformats.org/officeDocument/2006/relationships/slide" Target="/ppt/slides/slide6.xml" Id="R8e67a2440b7d4175" /><Relationship Type="http://schemas.openxmlformats.org/officeDocument/2006/relationships/slide" Target="/ppt/slides/slide7.xml" Id="R3797974ea174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42f0ff7d5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6ba387914e76" /><Relationship Type="http://schemas.openxmlformats.org/officeDocument/2006/relationships/theme" Target="/ppt/slideMasters/theme/theme1.xml" Id="R608bb6f4e0c3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96ba38791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bdbe508bf46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9e86fd7ed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c02bd36a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c2b496fac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e200dbb8c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5f85390b6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15d24f43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GJØEN INVEST AS ble etablert [år] og holder til i Torvikbukt.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20 015 692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TAGE GJØEN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Ørvegen 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6639 Torvikbukt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67 69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986 282 521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