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0bcd9aff8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2d15f44934958"/>
  </p:sldMasterIdLst>
  <p:sldIdLst>
    <p:sldId xmlns:r="http://schemas.openxmlformats.org/officeDocument/2006/relationships" id="256" r:id="Re67024e8a2fd4c0e"/>
    <p:sldId xmlns:r="http://schemas.openxmlformats.org/officeDocument/2006/relationships" id="257" r:id="Rd0857e1b4aaf4fb3"/>
    <p:sldId xmlns:r="http://schemas.openxmlformats.org/officeDocument/2006/relationships" id="258" r:id="R5e6187b600cc4b1c"/>
    <p:sldId xmlns:r="http://schemas.openxmlformats.org/officeDocument/2006/relationships" id="259" r:id="Rc8aafe1c03cb42da"/>
    <p:sldId xmlns:r="http://schemas.openxmlformats.org/officeDocument/2006/relationships" id="260" r:id="R1ebcb80a5d3c4737"/>
    <p:sldId xmlns:r="http://schemas.openxmlformats.org/officeDocument/2006/relationships" id="261" r:id="R62bf86dbcca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2d15f44934958" /><Relationship Type="http://schemas.openxmlformats.org/officeDocument/2006/relationships/slide" Target="/ppt/slides/slide1.xml" Id="Re67024e8a2fd4c0e" /><Relationship Type="http://schemas.openxmlformats.org/officeDocument/2006/relationships/slide" Target="/ppt/slides/slide2.xml" Id="Rd0857e1b4aaf4fb3" /><Relationship Type="http://schemas.openxmlformats.org/officeDocument/2006/relationships/slide" Target="/ppt/slides/slide3.xml" Id="R5e6187b600cc4b1c" /><Relationship Type="http://schemas.openxmlformats.org/officeDocument/2006/relationships/slide" Target="/ppt/slides/slide4.xml" Id="Rc8aafe1c03cb42da" /><Relationship Type="http://schemas.openxmlformats.org/officeDocument/2006/relationships/slide" Target="/ppt/slides/slide5.xml" Id="R1ebcb80a5d3c4737" /><Relationship Type="http://schemas.openxmlformats.org/officeDocument/2006/relationships/slide" Target="/ppt/slides/slide6.xml" Id="R62bf86dbcca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dcfd862ec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efa8268c4a28" /><Relationship Type="http://schemas.openxmlformats.org/officeDocument/2006/relationships/theme" Target="/ppt/slideMasters/theme/theme1.xml" Id="R75265362a43b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defa8268c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6705c992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93c535111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21e5920e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a73b3579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610c1c96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beadcc4b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