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51467faa6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15a1edd7f49f4"/>
  </p:sldMasterIdLst>
  <p:sldIdLst>
    <p:sldId xmlns:r="http://schemas.openxmlformats.org/officeDocument/2006/relationships" id="256" r:id="Rf9e0e347d9714cd8"/>
    <p:sldId xmlns:r="http://schemas.openxmlformats.org/officeDocument/2006/relationships" id="257" r:id="R5524f00672a248e3"/>
    <p:sldId xmlns:r="http://schemas.openxmlformats.org/officeDocument/2006/relationships" id="258" r:id="R8cda554066124d84"/>
    <p:sldId xmlns:r="http://schemas.openxmlformats.org/officeDocument/2006/relationships" id="259" r:id="R0a02ee8a73e74512"/>
    <p:sldId xmlns:r="http://schemas.openxmlformats.org/officeDocument/2006/relationships" id="260" r:id="Rbd60808326ba45f4"/>
    <p:sldId xmlns:r="http://schemas.openxmlformats.org/officeDocument/2006/relationships" id="261" r:id="R7278a8a9616e4675"/>
    <p:sldId xmlns:r="http://schemas.openxmlformats.org/officeDocument/2006/relationships" id="262" r:id="Rf5f5f25c4d99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15a1edd7f49f4" /><Relationship Type="http://schemas.openxmlformats.org/officeDocument/2006/relationships/slide" Target="/ppt/slides/slide1.xml" Id="Rf9e0e347d9714cd8" /><Relationship Type="http://schemas.openxmlformats.org/officeDocument/2006/relationships/slide" Target="/ppt/slides/slide2.xml" Id="R5524f00672a248e3" /><Relationship Type="http://schemas.openxmlformats.org/officeDocument/2006/relationships/slide" Target="/ppt/slides/slide3.xml" Id="R8cda554066124d84" /><Relationship Type="http://schemas.openxmlformats.org/officeDocument/2006/relationships/slide" Target="/ppt/slides/slide4.xml" Id="R0a02ee8a73e74512" /><Relationship Type="http://schemas.openxmlformats.org/officeDocument/2006/relationships/slide" Target="/ppt/slides/slide5.xml" Id="Rbd60808326ba45f4" /><Relationship Type="http://schemas.openxmlformats.org/officeDocument/2006/relationships/slide" Target="/ppt/slides/slide6.xml" Id="R7278a8a9616e4675" /><Relationship Type="http://schemas.openxmlformats.org/officeDocument/2006/relationships/slide" Target="/ppt/slides/slide7.xml" Id="Rf5f5f25c4d99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655a18425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b63d83d624657" /><Relationship Type="http://schemas.openxmlformats.org/officeDocument/2006/relationships/theme" Target="/ppt/slideMasters/theme/theme1.xml" Id="R2887f51cacbb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b63d83d62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f14b5970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fd6b96bdb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aa98c1b6f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177424fa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fba8f73f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6247a8a7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90eb238e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