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68d79b14fa45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49f8d789a64ebd"/>
  </p:sldMasterIdLst>
  <p:sldIdLst>
    <p:sldId xmlns:r="http://schemas.openxmlformats.org/officeDocument/2006/relationships" id="256" r:id="R5ed873ff8aaf4c7b"/>
    <p:sldId xmlns:r="http://schemas.openxmlformats.org/officeDocument/2006/relationships" id="257" r:id="R7dda32da70d04b46"/>
    <p:sldId xmlns:r="http://schemas.openxmlformats.org/officeDocument/2006/relationships" id="258" r:id="R8b1288e2874943ed"/>
    <p:sldId xmlns:r="http://schemas.openxmlformats.org/officeDocument/2006/relationships" id="259" r:id="Rb9f42868dfe148da"/>
    <p:sldId xmlns:r="http://schemas.openxmlformats.org/officeDocument/2006/relationships" id="260" r:id="Rdd4dcea6d2454a29"/>
    <p:sldId xmlns:r="http://schemas.openxmlformats.org/officeDocument/2006/relationships" id="261" r:id="R0fc080208d3c43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9f8d789a64ebd" /><Relationship Type="http://schemas.openxmlformats.org/officeDocument/2006/relationships/slide" Target="/ppt/slides/slide1.xml" Id="R5ed873ff8aaf4c7b" /><Relationship Type="http://schemas.openxmlformats.org/officeDocument/2006/relationships/slide" Target="/ppt/slides/slide2.xml" Id="R7dda32da70d04b46" /><Relationship Type="http://schemas.openxmlformats.org/officeDocument/2006/relationships/slide" Target="/ppt/slides/slide3.xml" Id="R8b1288e2874943ed" /><Relationship Type="http://schemas.openxmlformats.org/officeDocument/2006/relationships/slide" Target="/ppt/slides/slide4.xml" Id="Rb9f42868dfe148da" /><Relationship Type="http://schemas.openxmlformats.org/officeDocument/2006/relationships/slide" Target="/ppt/slides/slide5.xml" Id="Rdd4dcea6d2454a29" /><Relationship Type="http://schemas.openxmlformats.org/officeDocument/2006/relationships/slide" Target="/ppt/slides/slide6.xml" Id="R0fc080208d3c43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d4abb9d0048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54f11073c4d3f" /><Relationship Type="http://schemas.openxmlformats.org/officeDocument/2006/relationships/theme" Target="/ppt/slideMasters/theme/theme1.xml" Id="R48a4359c326748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e54f11073c4d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ba137453b42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d5156cf8c49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e010324794a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acc4ee75144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1e19a183445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b49fb7ae343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NATEXIS PRIVATE EQUITY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986 369 708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