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da7d44c36c4c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d9618d40f94d3d"/>
  </p:sldMasterIdLst>
  <p:sldIdLst>
    <p:sldId xmlns:r="http://schemas.openxmlformats.org/officeDocument/2006/relationships" id="256" r:id="R091c2809e64845b8"/>
    <p:sldId xmlns:r="http://schemas.openxmlformats.org/officeDocument/2006/relationships" id="257" r:id="Re03a5b58b7af490c"/>
    <p:sldId xmlns:r="http://schemas.openxmlformats.org/officeDocument/2006/relationships" id="258" r:id="R7f7c039460e9412f"/>
    <p:sldId xmlns:r="http://schemas.openxmlformats.org/officeDocument/2006/relationships" id="259" r:id="R4cc5df54a6e241d4"/>
    <p:sldId xmlns:r="http://schemas.openxmlformats.org/officeDocument/2006/relationships" id="260" r:id="R847a642a5b4a4618"/>
    <p:sldId xmlns:r="http://schemas.openxmlformats.org/officeDocument/2006/relationships" id="261" r:id="R87ebbfbdd0824fa4"/>
    <p:sldId xmlns:r="http://schemas.openxmlformats.org/officeDocument/2006/relationships" id="262" r:id="R5b75f186bb2742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9618d40f94d3d" /><Relationship Type="http://schemas.openxmlformats.org/officeDocument/2006/relationships/slide" Target="/ppt/slides/slide1.xml" Id="R091c2809e64845b8" /><Relationship Type="http://schemas.openxmlformats.org/officeDocument/2006/relationships/slide" Target="/ppt/slides/slide2.xml" Id="Re03a5b58b7af490c" /><Relationship Type="http://schemas.openxmlformats.org/officeDocument/2006/relationships/slide" Target="/ppt/slides/slide3.xml" Id="R7f7c039460e9412f" /><Relationship Type="http://schemas.openxmlformats.org/officeDocument/2006/relationships/slide" Target="/ppt/slides/slide4.xml" Id="R4cc5df54a6e241d4" /><Relationship Type="http://schemas.openxmlformats.org/officeDocument/2006/relationships/slide" Target="/ppt/slides/slide5.xml" Id="R847a642a5b4a4618" /><Relationship Type="http://schemas.openxmlformats.org/officeDocument/2006/relationships/slide" Target="/ppt/slides/slide6.xml" Id="R87ebbfbdd0824fa4" /><Relationship Type="http://schemas.openxmlformats.org/officeDocument/2006/relationships/slide" Target="/ppt/slides/slide7.xml" Id="R5b75f186bb2742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affd153d5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4f7d085c44ba3" /><Relationship Type="http://schemas.openxmlformats.org/officeDocument/2006/relationships/theme" Target="/ppt/slideMasters/theme/theme1.xml" Id="R2f8e14d4f358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b4f7d085c4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17ae8b0c8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6eebb34074a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6e28ae75945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8b03517c441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77b58a5c1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47a4d12f647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403fdf17c49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SEGLEM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473 410 000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562 755 000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TRYGVE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JORUNN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SYNNØVE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SEGLEM TRYGVE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SYSEG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firmapost@knutsenoas.com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986 380 310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SEGLEM HOLDING AS</a:t>
            </a:r>
          </a:p>
        </p:txBody>
      </p:sp>
    </p:spTree>
  </p:cSld>
  <p:clrMapOvr>
    <a:masterClrMapping xmlns:a="http://schemas.openxmlformats.org/drawingml/2006/main"/>
  </p:clrMapOvr>
</p:sld>
</file>