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5266ed578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980dfd8ff4773"/>
  </p:sldMasterIdLst>
  <p:sldIdLst>
    <p:sldId xmlns:r="http://schemas.openxmlformats.org/officeDocument/2006/relationships" id="256" r:id="R95e64b4d5a494115"/>
    <p:sldId xmlns:r="http://schemas.openxmlformats.org/officeDocument/2006/relationships" id="257" r:id="R0b154a2e372b49e5"/>
    <p:sldId xmlns:r="http://schemas.openxmlformats.org/officeDocument/2006/relationships" id="258" r:id="Re248875fd8444d5a"/>
    <p:sldId xmlns:r="http://schemas.openxmlformats.org/officeDocument/2006/relationships" id="259" r:id="R980e052eba1b436b"/>
    <p:sldId xmlns:r="http://schemas.openxmlformats.org/officeDocument/2006/relationships" id="260" r:id="R97e6f82b069a4c21"/>
    <p:sldId xmlns:r="http://schemas.openxmlformats.org/officeDocument/2006/relationships" id="261" r:id="Rabed9cea5536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980dfd8ff4773" /><Relationship Type="http://schemas.openxmlformats.org/officeDocument/2006/relationships/slide" Target="/ppt/slides/slide1.xml" Id="R95e64b4d5a494115" /><Relationship Type="http://schemas.openxmlformats.org/officeDocument/2006/relationships/slide" Target="/ppt/slides/slide2.xml" Id="R0b154a2e372b49e5" /><Relationship Type="http://schemas.openxmlformats.org/officeDocument/2006/relationships/slide" Target="/ppt/slides/slide3.xml" Id="Re248875fd8444d5a" /><Relationship Type="http://schemas.openxmlformats.org/officeDocument/2006/relationships/slide" Target="/ppt/slides/slide4.xml" Id="R980e052eba1b436b" /><Relationship Type="http://schemas.openxmlformats.org/officeDocument/2006/relationships/slide" Target="/ppt/slides/slide5.xml" Id="R97e6f82b069a4c21" /><Relationship Type="http://schemas.openxmlformats.org/officeDocument/2006/relationships/slide" Target="/ppt/slides/slide6.xml" Id="Rabed9cea5536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560fd00d9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654dc40d74697" /><Relationship Type="http://schemas.openxmlformats.org/officeDocument/2006/relationships/theme" Target="/ppt/slideMasters/theme/theme1.xml" Id="Ref8237e974a4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c654dc40d746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c19a4edd2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290f60e684c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59984d67d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b3ac44f2343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3ade78d11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1012ee1ef40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 &amp;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